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5"/>
  </p:notesMasterIdLst>
  <p:sldIdLst>
    <p:sldId id="256" r:id="rId4"/>
    <p:sldId id="288" r:id="rId6"/>
    <p:sldId id="305" r:id="rId7"/>
    <p:sldId id="334" r:id="rId8"/>
    <p:sldId id="335" r:id="rId9"/>
    <p:sldId id="336" r:id="rId10"/>
    <p:sldId id="306" r:id="rId11"/>
    <p:sldId id="290" r:id="rId12"/>
    <p:sldId id="337" r:id="rId13"/>
    <p:sldId id="338" r:id="rId14"/>
    <p:sldId id="314" r:id="rId15"/>
    <p:sldId id="315" r:id="rId16"/>
    <p:sldId id="339" r:id="rId17"/>
    <p:sldId id="318" r:id="rId18"/>
    <p:sldId id="319" r:id="rId19"/>
    <p:sldId id="302" r:id="rId20"/>
  </p:sldIdLst>
  <p:sldSz cx="12192000" cy="6858000"/>
  <p:notesSz cx="6858000" cy="9144000"/>
  <p:custDataLst>
    <p:tags r:id="rId2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94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E75B6"/>
    <a:srgbClr val="F2F2F2"/>
    <a:srgbClr val="0B68B3"/>
    <a:srgbClr val="FFFFFF"/>
    <a:srgbClr val="2D7DBE"/>
    <a:srgbClr val="005BAD"/>
    <a:srgbClr val="105AA9"/>
    <a:srgbClr val="1C2F8E"/>
    <a:srgbClr val="DCDCDC"/>
    <a:srgbClr val="F0F0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99" d="100"/>
          <a:sy n="99" d="100"/>
        </p:scale>
        <p:origin x="84" y="582"/>
      </p:cViewPr>
      <p:guideLst>
        <p:guide orient="horz" pos="2094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4" Type="http://schemas.openxmlformats.org/officeDocument/2006/relationships/tags" Target="tags/tag180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9" Type="http://schemas.openxmlformats.org/officeDocument/2006/relationships/tags" Target="../tags/tag69.xml"/><Relationship Id="rId8" Type="http://schemas.openxmlformats.org/officeDocument/2006/relationships/tags" Target="../tags/tag68.xml"/><Relationship Id="rId7" Type="http://schemas.openxmlformats.org/officeDocument/2006/relationships/tags" Target="../tags/tag67.xml"/><Relationship Id="rId6" Type="http://schemas.openxmlformats.org/officeDocument/2006/relationships/tags" Target="../tags/tag66.xml"/><Relationship Id="rId5" Type="http://schemas.openxmlformats.org/officeDocument/2006/relationships/tags" Target="../tags/tag65.xml"/><Relationship Id="rId4" Type="http://schemas.openxmlformats.org/officeDocument/2006/relationships/image" Target="../media/image1.jpeg"/><Relationship Id="rId3" Type="http://schemas.openxmlformats.org/officeDocument/2006/relationships/tags" Target="../tags/tag64.xml"/><Relationship Id="rId2" Type="http://schemas.openxmlformats.org/officeDocument/2006/relationships/tags" Target="../tags/tag63.xml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6" Type="http://schemas.openxmlformats.org/officeDocument/2006/relationships/tags" Target="../tags/tag74.xml"/><Relationship Id="rId5" Type="http://schemas.openxmlformats.org/officeDocument/2006/relationships/tags" Target="../tags/tag73.xml"/><Relationship Id="rId4" Type="http://schemas.openxmlformats.org/officeDocument/2006/relationships/tags" Target="../tags/tag72.xml"/><Relationship Id="rId3" Type="http://schemas.openxmlformats.org/officeDocument/2006/relationships/tags" Target="../tags/tag71.xml"/><Relationship Id="rId2" Type="http://schemas.openxmlformats.org/officeDocument/2006/relationships/tags" Target="../tags/tag70.xml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8" Type="http://schemas.openxmlformats.org/officeDocument/2006/relationships/tags" Target="../tags/tag80.xml"/><Relationship Id="rId7" Type="http://schemas.openxmlformats.org/officeDocument/2006/relationships/tags" Target="../tags/tag79.xml"/><Relationship Id="rId6" Type="http://schemas.openxmlformats.org/officeDocument/2006/relationships/tags" Target="../tags/tag78.xml"/><Relationship Id="rId5" Type="http://schemas.openxmlformats.org/officeDocument/2006/relationships/image" Target="../media/image2.jpeg"/><Relationship Id="rId4" Type="http://schemas.openxmlformats.org/officeDocument/2006/relationships/tags" Target="../tags/tag77.xml"/><Relationship Id="rId3" Type="http://schemas.openxmlformats.org/officeDocument/2006/relationships/tags" Target="../tags/tag76.xml"/><Relationship Id="rId2" Type="http://schemas.openxmlformats.org/officeDocument/2006/relationships/tags" Target="../tags/tag75.xml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9" Type="http://schemas.openxmlformats.org/officeDocument/2006/relationships/tags" Target="../tags/tag87.xml"/><Relationship Id="rId8" Type="http://schemas.openxmlformats.org/officeDocument/2006/relationships/tags" Target="../tags/tag86.xml"/><Relationship Id="rId7" Type="http://schemas.openxmlformats.org/officeDocument/2006/relationships/tags" Target="../tags/tag85.xml"/><Relationship Id="rId6" Type="http://schemas.openxmlformats.org/officeDocument/2006/relationships/tags" Target="../tags/tag84.xml"/><Relationship Id="rId5" Type="http://schemas.openxmlformats.org/officeDocument/2006/relationships/tags" Target="../tags/tag83.xml"/><Relationship Id="rId4" Type="http://schemas.openxmlformats.org/officeDocument/2006/relationships/image" Target="../media/image3.png"/><Relationship Id="rId3" Type="http://schemas.openxmlformats.org/officeDocument/2006/relationships/tags" Target="../tags/tag82.xml"/><Relationship Id="rId2" Type="http://schemas.openxmlformats.org/officeDocument/2006/relationships/tags" Target="../tags/tag81.xml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7" Type="http://schemas.openxmlformats.org/officeDocument/2006/relationships/tags" Target="../tags/tag93.xml"/><Relationship Id="rId6" Type="http://schemas.openxmlformats.org/officeDocument/2006/relationships/tags" Target="../tags/tag92.xml"/><Relationship Id="rId5" Type="http://schemas.openxmlformats.org/officeDocument/2006/relationships/tags" Target="../tags/tag91.xml"/><Relationship Id="rId4" Type="http://schemas.openxmlformats.org/officeDocument/2006/relationships/tags" Target="../tags/tag90.xml"/><Relationship Id="rId3" Type="http://schemas.openxmlformats.org/officeDocument/2006/relationships/tags" Target="../tags/tag89.xml"/><Relationship Id="rId2" Type="http://schemas.openxmlformats.org/officeDocument/2006/relationships/tags" Target="../tags/tag88.xm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9" Type="http://schemas.openxmlformats.org/officeDocument/2006/relationships/tags" Target="../tags/tag101.xml"/><Relationship Id="rId8" Type="http://schemas.openxmlformats.org/officeDocument/2006/relationships/tags" Target="../tags/tag100.xml"/><Relationship Id="rId7" Type="http://schemas.openxmlformats.org/officeDocument/2006/relationships/tags" Target="../tags/tag99.xml"/><Relationship Id="rId6" Type="http://schemas.openxmlformats.org/officeDocument/2006/relationships/tags" Target="../tags/tag98.xml"/><Relationship Id="rId5" Type="http://schemas.openxmlformats.org/officeDocument/2006/relationships/tags" Target="../tags/tag97.xml"/><Relationship Id="rId4" Type="http://schemas.openxmlformats.org/officeDocument/2006/relationships/tags" Target="../tags/tag96.xml"/><Relationship Id="rId3" Type="http://schemas.openxmlformats.org/officeDocument/2006/relationships/tags" Target="../tags/tag95.xml"/><Relationship Id="rId2" Type="http://schemas.openxmlformats.org/officeDocument/2006/relationships/tags" Target="../tags/tag94.xm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5" Type="http://schemas.openxmlformats.org/officeDocument/2006/relationships/tags" Target="../tags/tag105.xml"/><Relationship Id="rId4" Type="http://schemas.openxmlformats.org/officeDocument/2006/relationships/tags" Target="../tags/tag104.xml"/><Relationship Id="rId3" Type="http://schemas.openxmlformats.org/officeDocument/2006/relationships/tags" Target="../tags/tag103.xml"/><Relationship Id="rId2" Type="http://schemas.openxmlformats.org/officeDocument/2006/relationships/tags" Target="../tags/tag102.xml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4" Type="http://schemas.openxmlformats.org/officeDocument/2006/relationships/tags" Target="../tags/tag108.xml"/><Relationship Id="rId3" Type="http://schemas.openxmlformats.org/officeDocument/2006/relationships/tags" Target="../tags/tag107.xml"/><Relationship Id="rId2" Type="http://schemas.openxmlformats.org/officeDocument/2006/relationships/tags" Target="../tags/tag106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5" Type="http://schemas.openxmlformats.org/officeDocument/2006/relationships/tags" Target="../tags/tag112.xml"/><Relationship Id="rId4" Type="http://schemas.openxmlformats.org/officeDocument/2006/relationships/tags" Target="../tags/tag111.xml"/><Relationship Id="rId3" Type="http://schemas.openxmlformats.org/officeDocument/2006/relationships/tags" Target="../tags/tag110.xml"/><Relationship Id="rId2" Type="http://schemas.openxmlformats.org/officeDocument/2006/relationships/tags" Target="../tags/tag109.xml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6" Type="http://schemas.openxmlformats.org/officeDocument/2006/relationships/tags" Target="../tags/tag117.xml"/><Relationship Id="rId5" Type="http://schemas.openxmlformats.org/officeDocument/2006/relationships/tags" Target="../tags/tag116.xml"/><Relationship Id="rId4" Type="http://schemas.openxmlformats.org/officeDocument/2006/relationships/tags" Target="../tags/tag115.xml"/><Relationship Id="rId3" Type="http://schemas.openxmlformats.org/officeDocument/2006/relationships/tags" Target="../tags/tag114.xml"/><Relationship Id="rId2" Type="http://schemas.openxmlformats.org/officeDocument/2006/relationships/tags" Target="../tags/tag113.xml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9" Type="http://schemas.openxmlformats.org/officeDocument/2006/relationships/tags" Target="../tags/tag124.xml"/><Relationship Id="rId8" Type="http://schemas.openxmlformats.org/officeDocument/2006/relationships/tags" Target="../tags/tag123.xml"/><Relationship Id="rId7" Type="http://schemas.openxmlformats.org/officeDocument/2006/relationships/tags" Target="../tags/tag122.xml"/><Relationship Id="rId6" Type="http://schemas.openxmlformats.org/officeDocument/2006/relationships/tags" Target="../tags/tag121.xml"/><Relationship Id="rId5" Type="http://schemas.openxmlformats.org/officeDocument/2006/relationships/tags" Target="../tags/tag120.xml"/><Relationship Id="rId4" Type="http://schemas.openxmlformats.org/officeDocument/2006/relationships/image" Target="../media/image4.jpeg"/><Relationship Id="rId3" Type="http://schemas.openxmlformats.org/officeDocument/2006/relationships/tags" Target="../tags/tag119.xml"/><Relationship Id="rId2" Type="http://schemas.openxmlformats.org/officeDocument/2006/relationships/tags" Target="../tags/tag118.xml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p:hf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  <p:hf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: 形状 7"/>
          <p:cNvSpPr/>
          <p:nvPr userDrawn="1">
            <p:custDataLst>
              <p:tags r:id="rId2"/>
            </p:custDataLst>
          </p:nvPr>
        </p:nvSpPr>
        <p:spPr>
          <a:xfrm>
            <a:off x="6055961" y="826274"/>
            <a:ext cx="5909293" cy="5793934"/>
          </a:xfrm>
          <a:custGeom>
            <a:avLst/>
            <a:gdLst>
              <a:gd name="connsiteX0" fmla="*/ 3879682 w 5909293"/>
              <a:gd name="connsiteY0" fmla="*/ 175 h 5793934"/>
              <a:gd name="connsiteX1" fmla="*/ 4334567 w 5909293"/>
              <a:gd name="connsiteY1" fmla="*/ 60453 h 5793934"/>
              <a:gd name="connsiteX2" fmla="*/ 5246308 w 5909293"/>
              <a:gd name="connsiteY2" fmla="*/ 1122598 h 5793934"/>
              <a:gd name="connsiteX3" fmla="*/ 5872742 w 5909293"/>
              <a:gd name="connsiteY3" fmla="*/ 3288868 h 5793934"/>
              <a:gd name="connsiteX4" fmla="*/ 5819651 w 5909293"/>
              <a:gd name="connsiteY4" fmla="*/ 4125030 h 5793934"/>
              <a:gd name="connsiteX5" fmla="*/ 5157837 w 5909293"/>
              <a:gd name="connsiteY5" fmla="*/ 4912778 h 5793934"/>
              <a:gd name="connsiteX6" fmla="*/ 3379536 w 5909293"/>
              <a:gd name="connsiteY6" fmla="*/ 5735681 h 5793934"/>
              <a:gd name="connsiteX7" fmla="*/ 2078353 w 5909293"/>
              <a:gd name="connsiteY7" fmla="*/ 5726438 h 5793934"/>
              <a:gd name="connsiteX8" fmla="*/ 1489530 w 5909293"/>
              <a:gd name="connsiteY8" fmla="*/ 5363600 h 5793934"/>
              <a:gd name="connsiteX9" fmla="*/ 1035251 w 5909293"/>
              <a:gd name="connsiteY9" fmla="*/ 4220617 h 5793934"/>
              <a:gd name="connsiteX10" fmla="*/ 602247 w 5909293"/>
              <a:gd name="connsiteY10" fmla="*/ 3634929 h 5793934"/>
              <a:gd name="connsiteX11" fmla="*/ 169546 w 5909293"/>
              <a:gd name="connsiteY11" fmla="*/ 2942699 h 5793934"/>
              <a:gd name="connsiteX12" fmla="*/ 652478 w 5909293"/>
              <a:gd name="connsiteY12" fmla="*/ 842508 h 5793934"/>
              <a:gd name="connsiteX13" fmla="*/ 1316613 w 5909293"/>
              <a:gd name="connsiteY13" fmla="*/ 445895 h 5793934"/>
              <a:gd name="connsiteX14" fmla="*/ 1375567 w 5909293"/>
              <a:gd name="connsiteY14" fmla="*/ 424437 h 5793934"/>
              <a:gd name="connsiteX15" fmla="*/ 3408460 w 5909293"/>
              <a:gd name="connsiteY15" fmla="*/ 39296 h 5793934"/>
              <a:gd name="connsiteX16" fmla="*/ 3879682 w 5909293"/>
              <a:gd name="connsiteY16" fmla="*/ 175 h 5793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5909293" h="5793934">
                <a:moveTo>
                  <a:pt x="3879682" y="175"/>
                </a:moveTo>
                <a:cubicBezTo>
                  <a:pt x="4036099" y="-1809"/>
                  <a:pt x="4189792" y="12773"/>
                  <a:pt x="4334567" y="60453"/>
                </a:cubicBezTo>
                <a:cubicBezTo>
                  <a:pt x="4813657" y="215756"/>
                  <a:pt x="5066087" y="681130"/>
                  <a:pt x="5246308" y="1122598"/>
                </a:cubicBezTo>
                <a:cubicBezTo>
                  <a:pt x="5530593" y="1818660"/>
                  <a:pt x="5740779" y="2546018"/>
                  <a:pt x="5872742" y="3288868"/>
                </a:cubicBezTo>
                <a:cubicBezTo>
                  <a:pt x="5918136" y="3538857"/>
                  <a:pt x="5941127" y="3794404"/>
                  <a:pt x="5819651" y="4125030"/>
                </a:cubicBezTo>
                <a:cubicBezTo>
                  <a:pt x="5698175" y="4455657"/>
                  <a:pt x="5555500" y="4602769"/>
                  <a:pt x="5157837" y="4912778"/>
                </a:cubicBezTo>
                <a:cubicBezTo>
                  <a:pt x="4760174" y="5222787"/>
                  <a:pt x="3749504" y="5653807"/>
                  <a:pt x="3379536" y="5735681"/>
                </a:cubicBezTo>
                <a:cubicBezTo>
                  <a:pt x="3009569" y="5817556"/>
                  <a:pt x="2330918" y="5811898"/>
                  <a:pt x="2078353" y="5726438"/>
                </a:cubicBezTo>
                <a:cubicBezTo>
                  <a:pt x="1825789" y="5640979"/>
                  <a:pt x="1633575" y="5511056"/>
                  <a:pt x="1489530" y="5363600"/>
                </a:cubicBezTo>
                <a:cubicBezTo>
                  <a:pt x="1194462" y="5065173"/>
                  <a:pt x="1220104" y="4592041"/>
                  <a:pt x="1035251" y="4220617"/>
                </a:cubicBezTo>
                <a:cubicBezTo>
                  <a:pt x="929927" y="4002824"/>
                  <a:pt x="753122" y="3825759"/>
                  <a:pt x="602247" y="3634929"/>
                </a:cubicBezTo>
                <a:cubicBezTo>
                  <a:pt x="430739" y="3418728"/>
                  <a:pt x="291908" y="3187171"/>
                  <a:pt x="169546" y="2942699"/>
                </a:cubicBezTo>
                <a:cubicBezTo>
                  <a:pt x="-176217" y="2249976"/>
                  <a:pt x="17688" y="1398039"/>
                  <a:pt x="652478" y="842508"/>
                </a:cubicBezTo>
                <a:cubicBezTo>
                  <a:pt x="844971" y="671207"/>
                  <a:pt x="1070014" y="535650"/>
                  <a:pt x="1316613" y="445895"/>
                </a:cubicBezTo>
                <a:cubicBezTo>
                  <a:pt x="1336025" y="438830"/>
                  <a:pt x="1354717" y="432026"/>
                  <a:pt x="1375567" y="424437"/>
                </a:cubicBezTo>
                <a:cubicBezTo>
                  <a:pt x="2029851" y="208795"/>
                  <a:pt x="2725822" y="123350"/>
                  <a:pt x="3408460" y="39296"/>
                </a:cubicBezTo>
                <a:cubicBezTo>
                  <a:pt x="3564127" y="20711"/>
                  <a:pt x="3723266" y="2160"/>
                  <a:pt x="3879682" y="175"/>
                </a:cubicBezTo>
                <a:close/>
              </a:path>
            </a:pathLst>
          </a:custGeom>
          <a:solidFill>
            <a:schemeClr val="accent1">
              <a:alpha val="2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27" name="图片 26" descr="无人机5资源 1@600x-8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5434330" y="1677670"/>
            <a:ext cx="6643370" cy="518033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5"/>
            </p:custDataLst>
          </p:nvPr>
        </p:nvSpPr>
        <p:spPr>
          <a:xfrm>
            <a:off x="702945" y="1304926"/>
            <a:ext cx="5393055" cy="2152650"/>
          </a:xfrm>
        </p:spPr>
        <p:txBody>
          <a:bodyPr wrap="square" anchor="b" anchorCtr="0">
            <a:normAutofit/>
          </a:bodyPr>
          <a:lstStyle>
            <a:lvl1pPr algn="l">
              <a:lnSpc>
                <a:spcPct val="100000"/>
              </a:lnSpc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编辑母版标题</a:t>
            </a:r>
            <a:endParaRPr lang="zh-CN" altLang="en-US" dirty="0"/>
          </a:p>
        </p:txBody>
      </p:sp>
      <p:sp>
        <p:nvSpPr>
          <p:cNvPr id="24" name="文本占位符 23"/>
          <p:cNvSpPr>
            <a:spLocks noGrp="1"/>
          </p:cNvSpPr>
          <p:nvPr>
            <p:ph type="body" sz="quarter" idx="17" hasCustomPrompt="1"/>
            <p:custDataLst>
              <p:tags r:id="rId6"/>
            </p:custDataLst>
          </p:nvPr>
        </p:nvSpPr>
        <p:spPr>
          <a:xfrm>
            <a:off x="701675" y="3740150"/>
            <a:ext cx="2880995" cy="58039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</p:spPr>
        <p:txBody>
          <a:bodyPr wrap="square"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1800" b="0">
                <a:solidFill>
                  <a:schemeClr val="lt1">
                    <a:lumMod val="100000"/>
                  </a:schemeClr>
                </a:solidFill>
              </a:defRPr>
            </a:lvl1pPr>
          </a:lstStyle>
          <a:p>
            <a:r>
              <a:rPr lang="zh-CN" altLang="en-US" dirty="0"/>
              <a:t>汇报人：</a:t>
            </a:r>
            <a:r>
              <a:rPr lang="en-US" altLang="zh-CN" dirty="0"/>
              <a:t>WPS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8"/>
            <p:custDataLst>
              <p:tags r:id="rId7"/>
            </p:custDataLst>
          </p:nvPr>
        </p:nvSpPr>
        <p:spPr/>
        <p:txBody>
          <a:bodyPr/>
          <a:lstStyle/>
          <a:p>
            <a:fld id="{5592522B-0F24-4480-B9DD-A9474A6880D6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9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20"/>
            <p:custDataLst>
              <p:tags r:id="rId9"/>
            </p:custDataLst>
          </p:nvPr>
        </p:nvSpPr>
        <p:spPr/>
        <p:txBody>
          <a:bodyPr/>
          <a:lstStyle/>
          <a:p>
            <a:fld id="{BE5F26B5-172A-4DC2-B0B7-181CFC56B87C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95325" y="1276350"/>
            <a:ext cx="10799475" cy="4901565"/>
          </a:xfrm>
        </p:spPr>
        <p:txBody>
          <a:bodyPr wrap="square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7" name="标题 6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 vert="horz" wrap="square" lIns="0" tIns="0" rIns="0" bIns="0" rtlCol="0" anchor="b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3200" b="1" i="0" u="none" strike="noStrike" kern="1200" cap="none" spc="0" normalizeH="0" baseline="0" noProof="1" dirty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11" name="日期占位符 10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5592522B-0F24-4480-B9DD-A9474A6880D6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12" name="页脚占位符 11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3" name="灯片编号占位符 12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BE5F26B5-172A-4DC2-B0B7-181CFC56B87C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Freeform 6"/>
          <p:cNvSpPr/>
          <p:nvPr>
            <p:custDataLst>
              <p:tags r:id="rId2"/>
            </p:custDataLst>
          </p:nvPr>
        </p:nvSpPr>
        <p:spPr bwMode="auto">
          <a:xfrm>
            <a:off x="837565" y="3313430"/>
            <a:ext cx="3971925" cy="3523615"/>
          </a:xfrm>
          <a:custGeom>
            <a:avLst/>
            <a:gdLst>
              <a:gd name="T0" fmla="*/ 1557 w 2458"/>
              <a:gd name="T1" fmla="*/ 0 h 2180"/>
              <a:gd name="T2" fmla="*/ 1529 w 2458"/>
              <a:gd name="T3" fmla="*/ 0 h 2180"/>
              <a:gd name="T4" fmla="*/ 618 w 2458"/>
              <a:gd name="T5" fmla="*/ 140 h 2180"/>
              <a:gd name="T6" fmla="*/ 233 w 2458"/>
              <a:gd name="T7" fmla="*/ 281 h 2180"/>
              <a:gd name="T8" fmla="*/ 13 w 2458"/>
              <a:gd name="T9" fmla="*/ 831 h 2180"/>
              <a:gd name="T10" fmla="*/ 81 w 2458"/>
              <a:gd name="T11" fmla="*/ 1775 h 2180"/>
              <a:gd name="T12" fmla="*/ 215 w 2458"/>
              <a:gd name="T13" fmla="*/ 2066 h 2180"/>
              <a:gd name="T14" fmla="*/ 645 w 2458"/>
              <a:gd name="T15" fmla="*/ 2180 h 2180"/>
              <a:gd name="T16" fmla="*/ 1805 w 2458"/>
              <a:gd name="T17" fmla="*/ 2180 h 2180"/>
              <a:gd name="T18" fmla="*/ 2036 w 2458"/>
              <a:gd name="T19" fmla="*/ 2135 h 2180"/>
              <a:gd name="T20" fmla="*/ 2235 w 2458"/>
              <a:gd name="T21" fmla="*/ 1964 h 2180"/>
              <a:gd name="T22" fmla="*/ 2251 w 2458"/>
              <a:gd name="T23" fmla="*/ 1448 h 2180"/>
              <a:gd name="T24" fmla="*/ 2343 w 2458"/>
              <a:gd name="T25" fmla="*/ 1155 h 2180"/>
              <a:gd name="T26" fmla="*/ 2419 w 2458"/>
              <a:gd name="T27" fmla="*/ 820 h 2180"/>
              <a:gd name="T28" fmla="*/ 1896 w 2458"/>
              <a:gd name="T29" fmla="*/ 61 h 2180"/>
              <a:gd name="T30" fmla="*/ 1557 w 2458"/>
              <a:gd name="T31" fmla="*/ 0 h 2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458" h="2180">
                <a:moveTo>
                  <a:pt x="1557" y="0"/>
                </a:moveTo>
                <a:cubicBezTo>
                  <a:pt x="1548" y="0"/>
                  <a:pt x="1539" y="0"/>
                  <a:pt x="1529" y="0"/>
                </a:cubicBezTo>
                <a:cubicBezTo>
                  <a:pt x="1222" y="9"/>
                  <a:pt x="917" y="75"/>
                  <a:pt x="618" y="140"/>
                </a:cubicBezTo>
                <a:cubicBezTo>
                  <a:pt x="482" y="170"/>
                  <a:pt x="340" y="202"/>
                  <a:pt x="233" y="281"/>
                </a:cubicBezTo>
                <a:cubicBezTo>
                  <a:pt x="56" y="411"/>
                  <a:pt x="21" y="631"/>
                  <a:pt x="13" y="831"/>
                </a:cubicBezTo>
                <a:cubicBezTo>
                  <a:pt x="0" y="1146"/>
                  <a:pt x="23" y="1463"/>
                  <a:pt x="81" y="1775"/>
                </a:cubicBezTo>
                <a:cubicBezTo>
                  <a:pt x="100" y="1880"/>
                  <a:pt x="128" y="1991"/>
                  <a:pt x="215" y="2066"/>
                </a:cubicBezTo>
                <a:cubicBezTo>
                  <a:pt x="323" y="2159"/>
                  <a:pt x="491" y="2172"/>
                  <a:pt x="645" y="2180"/>
                </a:cubicBezTo>
                <a:cubicBezTo>
                  <a:pt x="1805" y="2180"/>
                  <a:pt x="1805" y="2180"/>
                  <a:pt x="1805" y="2180"/>
                </a:cubicBezTo>
                <a:cubicBezTo>
                  <a:pt x="1884" y="2180"/>
                  <a:pt x="1963" y="2165"/>
                  <a:pt x="2036" y="2135"/>
                </a:cubicBezTo>
                <a:cubicBezTo>
                  <a:pt x="2124" y="2098"/>
                  <a:pt x="2197" y="2043"/>
                  <a:pt x="2235" y="1964"/>
                </a:cubicBezTo>
                <a:cubicBezTo>
                  <a:pt x="2313" y="1804"/>
                  <a:pt x="2230" y="1621"/>
                  <a:pt x="2251" y="1448"/>
                </a:cubicBezTo>
                <a:cubicBezTo>
                  <a:pt x="2262" y="1347"/>
                  <a:pt x="2309" y="1252"/>
                  <a:pt x="2343" y="1155"/>
                </a:cubicBezTo>
                <a:cubicBezTo>
                  <a:pt x="2382" y="1045"/>
                  <a:pt x="2405" y="934"/>
                  <a:pt x="2419" y="820"/>
                </a:cubicBezTo>
                <a:cubicBezTo>
                  <a:pt x="2458" y="497"/>
                  <a:pt x="2247" y="189"/>
                  <a:pt x="1896" y="61"/>
                </a:cubicBezTo>
                <a:cubicBezTo>
                  <a:pt x="1789" y="21"/>
                  <a:pt x="1674" y="0"/>
                  <a:pt x="1557" y="0"/>
                </a:cubicBezTo>
              </a:path>
            </a:pathLst>
          </a:custGeom>
          <a:solidFill>
            <a:schemeClr val="accent1">
              <a:alpha val="17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微软雅黑" panose="020B050302020402020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837565" y="565150"/>
            <a:ext cx="2129790" cy="1081405"/>
          </a:xfrm>
        </p:spPr>
        <p:txBody>
          <a:bodyPr wrap="square" anchor="ctr" anchorCtr="0">
            <a:normAutofit/>
          </a:bodyPr>
          <a:lstStyle>
            <a:lvl1pPr algn="l"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标题</a:t>
            </a:r>
            <a:endParaRPr lang="zh-CN" altLang="en-US" dirty="0"/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4"/>
            </p:custDataLst>
          </p:nvPr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250" r="27352"/>
          <a:stretch>
            <a:fillRect/>
          </a:stretch>
        </p:blipFill>
        <p:spPr>
          <a:xfrm>
            <a:off x="1198245" y="2017395"/>
            <a:ext cx="3556000" cy="4831715"/>
          </a:xfrm>
          <a:prstGeom prst="rect">
            <a:avLst/>
          </a:prstGeom>
        </p:spPr>
      </p:pic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5592522B-0F24-4480-B9DD-A9474A6880D6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BE5F26B5-172A-4DC2-B0B7-181CFC56B87C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6"/>
          <p:cNvSpPr/>
          <p:nvPr userDrawn="1">
            <p:custDataLst>
              <p:tags r:id="rId2"/>
            </p:custDataLst>
          </p:nvPr>
        </p:nvSpPr>
        <p:spPr bwMode="auto">
          <a:xfrm rot="6240000" flipH="1">
            <a:off x="1155700" y="2376170"/>
            <a:ext cx="2943225" cy="3514725"/>
          </a:xfrm>
          <a:custGeom>
            <a:avLst/>
            <a:gdLst>
              <a:gd name="connsiteX0" fmla="*/ 4417 w 6611"/>
              <a:gd name="connsiteY0" fmla="*/ 31 h 6706"/>
              <a:gd name="connsiteX1" fmla="*/ 3525 w 6611"/>
              <a:gd name="connsiteY1" fmla="*/ 35 h 6706"/>
              <a:gd name="connsiteX2" fmla="*/ 1943 w 6611"/>
              <a:gd name="connsiteY2" fmla="*/ 444 h 6706"/>
              <a:gd name="connsiteX3" fmla="*/ 850 w 6611"/>
              <a:gd name="connsiteY3" fmla="*/ 1131 h 6706"/>
              <a:gd name="connsiteX4" fmla="*/ 7 w 6611"/>
              <a:gd name="connsiteY4" fmla="*/ 2491 h 6706"/>
              <a:gd name="connsiteX5" fmla="*/ 211 w 6611"/>
              <a:gd name="connsiteY5" fmla="*/ 4826 h 6706"/>
              <a:gd name="connsiteX6" fmla="*/ 752 w 6611"/>
              <a:gd name="connsiteY6" fmla="*/ 5937 h 6706"/>
              <a:gd name="connsiteX7" fmla="*/ 1926 w 6611"/>
              <a:gd name="connsiteY7" fmla="*/ 6575 h 6706"/>
              <a:gd name="connsiteX8" fmla="*/ 4060 w 6611"/>
              <a:gd name="connsiteY8" fmla="*/ 6611 h 6706"/>
              <a:gd name="connsiteX9" fmla="*/ 5547 w 6611"/>
              <a:gd name="connsiteY9" fmla="*/ 5965 h 6706"/>
              <a:gd name="connsiteX10" fmla="*/ 6120 w 6611"/>
              <a:gd name="connsiteY10" fmla="*/ 5119 h 6706"/>
              <a:gd name="connsiteX11" fmla="*/ 6193 w 6611"/>
              <a:gd name="connsiteY11" fmla="*/ 4057 h 6706"/>
              <a:gd name="connsiteX12" fmla="*/ 6398 w 6611"/>
              <a:gd name="connsiteY12" fmla="*/ 3222 h 6706"/>
              <a:gd name="connsiteX13" fmla="*/ 6599 w 6611"/>
              <a:gd name="connsiteY13" fmla="*/ 2281 h 6706"/>
              <a:gd name="connsiteX14" fmla="*/ 5278 w 6611"/>
              <a:gd name="connsiteY14" fmla="*/ 246 h 6706"/>
              <a:gd name="connsiteX15" fmla="*/ 4417 w 6611"/>
              <a:gd name="connsiteY15" fmla="*/ 31 h 6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0" t="0" r="r" b="b"/>
            <a:pathLst>
              <a:path w="6612" h="6706">
                <a:moveTo>
                  <a:pt x="4417" y="31"/>
                </a:moveTo>
                <a:cubicBezTo>
                  <a:pt x="4275" y="12"/>
                  <a:pt x="4045" y="-31"/>
                  <a:pt x="3525" y="35"/>
                </a:cubicBezTo>
                <a:cubicBezTo>
                  <a:pt x="3006" y="101"/>
                  <a:pt x="2368" y="252"/>
                  <a:pt x="1943" y="444"/>
                </a:cubicBezTo>
                <a:cubicBezTo>
                  <a:pt x="1518" y="636"/>
                  <a:pt x="1206" y="810"/>
                  <a:pt x="850" y="1131"/>
                </a:cubicBezTo>
                <a:cubicBezTo>
                  <a:pt x="494" y="1452"/>
                  <a:pt x="28" y="1938"/>
                  <a:pt x="7" y="2491"/>
                </a:cubicBezTo>
                <a:cubicBezTo>
                  <a:pt x="-27" y="3362"/>
                  <a:pt x="58" y="4271"/>
                  <a:pt x="211" y="4826"/>
                </a:cubicBezTo>
                <a:cubicBezTo>
                  <a:pt x="364" y="5381"/>
                  <a:pt x="482" y="5677"/>
                  <a:pt x="752" y="5937"/>
                </a:cubicBezTo>
                <a:cubicBezTo>
                  <a:pt x="1022" y="6197"/>
                  <a:pt x="1328" y="6417"/>
                  <a:pt x="1926" y="6575"/>
                </a:cubicBezTo>
                <a:cubicBezTo>
                  <a:pt x="2524" y="6733"/>
                  <a:pt x="3366" y="6751"/>
                  <a:pt x="4060" y="6611"/>
                </a:cubicBezTo>
                <a:cubicBezTo>
                  <a:pt x="4755" y="6471"/>
                  <a:pt x="5352" y="6115"/>
                  <a:pt x="5547" y="5965"/>
                </a:cubicBezTo>
                <a:cubicBezTo>
                  <a:pt x="5742" y="5815"/>
                  <a:pt x="6019" y="5562"/>
                  <a:pt x="6120" y="5119"/>
                </a:cubicBezTo>
                <a:cubicBezTo>
                  <a:pt x="6221" y="4677"/>
                  <a:pt x="6140" y="4535"/>
                  <a:pt x="6193" y="4057"/>
                </a:cubicBezTo>
                <a:cubicBezTo>
                  <a:pt x="6221" y="3778"/>
                  <a:pt x="6310" y="3490"/>
                  <a:pt x="6398" y="3222"/>
                </a:cubicBezTo>
                <a:cubicBezTo>
                  <a:pt x="6538" y="2812"/>
                  <a:pt x="6563" y="2596"/>
                  <a:pt x="6599" y="2281"/>
                </a:cubicBezTo>
                <a:cubicBezTo>
                  <a:pt x="6700" y="1390"/>
                  <a:pt x="6184" y="599"/>
                  <a:pt x="5278" y="246"/>
                </a:cubicBezTo>
                <a:cubicBezTo>
                  <a:pt x="5003" y="136"/>
                  <a:pt x="4559" y="50"/>
                  <a:pt x="4417" y="31"/>
                </a:cubicBezTo>
              </a:path>
            </a:pathLst>
          </a:custGeom>
          <a:solidFill>
            <a:schemeClr val="accent1">
              <a:alpha val="2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微软雅黑" panose="020B0503020204020204" charset="-122"/>
            </a:endParaRPr>
          </a:p>
        </p:txBody>
      </p:sp>
      <p:pic>
        <p:nvPicPr>
          <p:cNvPr id="7" name="图片 6" descr="D:\工作文件\临时素材\无人机5资源-1@600x-8.png无人机5资源-1@600x-8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/>
          <a:srcRect l="150" r="150"/>
          <a:stretch>
            <a:fillRect/>
          </a:stretch>
        </p:blipFill>
        <p:spPr>
          <a:xfrm>
            <a:off x="869950" y="1550035"/>
            <a:ext cx="3757930" cy="326263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5461000" y="3408045"/>
            <a:ext cx="5892800" cy="1761490"/>
          </a:xfrm>
        </p:spPr>
        <p:txBody>
          <a:bodyPr wrap="square" lIns="0" tIns="0" rIns="0" bIns="0" anchor="t" anchorCtr="0">
            <a:normAutofit/>
          </a:bodyPr>
          <a:lstStyle>
            <a:lvl1pPr algn="l">
              <a:defRPr sz="44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单击编辑母版标题</a:t>
            </a:r>
            <a:endParaRPr lang="zh-CN" altLang="en-US" dirty="0"/>
          </a:p>
        </p:txBody>
      </p:sp>
      <p:sp>
        <p:nvSpPr>
          <p:cNvPr id="8" name="文本占位符 7"/>
          <p:cNvSpPr>
            <a:spLocks noGrp="1"/>
          </p:cNvSpPr>
          <p:nvPr>
            <p:ph type="body" sz="quarter" idx="13" hasCustomPrompt="1"/>
            <p:custDataLst>
              <p:tags r:id="rId6"/>
            </p:custDataLst>
          </p:nvPr>
        </p:nvSpPr>
        <p:spPr>
          <a:xfrm>
            <a:off x="5461000" y="2364740"/>
            <a:ext cx="5892800" cy="960120"/>
          </a:xfrm>
          <a:prstGeom prst="roundRect">
            <a:avLst>
              <a:gd name="adj" fmla="val 0"/>
            </a:avLst>
          </a:prstGeom>
          <a:noFill/>
        </p:spPr>
        <p:txBody>
          <a:bodyPr wrap="square" anchor="b" anchorCtr="0">
            <a:noAutofit/>
          </a:bodyPr>
          <a:lstStyle>
            <a:lvl1pPr marL="0" indent="0" algn="l" eaLnBrk="1" fontAlgn="auto" latinLnBrk="0" hangingPunct="1">
              <a:lnSpc>
                <a:spcPct val="100000"/>
              </a:lnSpc>
              <a:spcBef>
                <a:spcPts val="0"/>
              </a:spcBef>
              <a:buNone/>
              <a:defRPr sz="4800" b="1" u="none" strike="noStrike" kern="1200" cap="none" spc="100" normalizeH="0">
                <a:solidFill>
                  <a:schemeClr val="accent1"/>
                </a:solidFill>
                <a:uFillTx/>
                <a:latin typeface="+mj-ea"/>
                <a:ea typeface="+mj-ea"/>
              </a:defRPr>
            </a:lvl1pPr>
          </a:lstStyle>
          <a:p>
            <a:pPr lvl="0"/>
            <a:r>
              <a:rPr lang="zh-CN" altLang="en-US" dirty="0"/>
              <a:t>编号</a:t>
            </a:r>
            <a:endParaRPr lang="zh-CN" altLang="en-US" dirty="0"/>
          </a:p>
        </p:txBody>
      </p:sp>
      <p:sp>
        <p:nvSpPr>
          <p:cNvPr id="12" name="日期占位符 11"/>
          <p:cNvSpPr>
            <a:spLocks noGrp="1"/>
          </p:cNvSpPr>
          <p:nvPr>
            <p:ph type="dt" sz="half" idx="14"/>
            <p:custDataLst>
              <p:tags r:id="rId7"/>
            </p:custDataLst>
          </p:nvPr>
        </p:nvSpPr>
        <p:spPr/>
        <p:txBody>
          <a:bodyPr/>
          <a:lstStyle/>
          <a:p>
            <a:fld id="{5592522B-0F24-4480-B9DD-A9474A6880D6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13" name="页脚占位符 12"/>
          <p:cNvSpPr>
            <a:spLocks noGrp="1"/>
          </p:cNvSpPr>
          <p:nvPr>
            <p:ph type="ftr" sz="quarter" idx="15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4" name="灯片编号占位符 13"/>
          <p:cNvSpPr>
            <a:spLocks noGrp="1"/>
          </p:cNvSpPr>
          <p:nvPr>
            <p:ph type="sldNum" sz="quarter" idx="16"/>
            <p:custDataLst>
              <p:tags r:id="rId9"/>
            </p:custDataLst>
          </p:nvPr>
        </p:nvSpPr>
        <p:spPr/>
        <p:txBody>
          <a:bodyPr/>
          <a:lstStyle/>
          <a:p>
            <a:fld id="{BE5F26B5-172A-4DC2-B0B7-181CFC56B87C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vert="horz" wrap="square" lIns="0" tIns="0" rIns="0" bIns="0" rtlCol="0" anchor="b" anchorCtr="0">
            <a:normAutofit/>
          </a:bodyPr>
          <a:lstStyle>
            <a:lvl1pPr>
              <a:defRPr lang="zh-CN" altLang="en-US" dirty="0"/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95325" y="1276350"/>
            <a:ext cx="5324475" cy="4901250"/>
          </a:xfrm>
        </p:spPr>
        <p:txBody>
          <a:bodyPr wrap="square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172200" y="1276350"/>
            <a:ext cx="5322600" cy="4901250"/>
          </a:xfrm>
        </p:spPr>
        <p:txBody>
          <a:bodyPr wrap="square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8" name="日期占位符 7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5592522B-0F24-4480-B9DD-A9474A6880D6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BE5F26B5-172A-4DC2-B0B7-181CFC56B87C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695326" y="1276350"/>
            <a:ext cx="5302250" cy="463385"/>
          </a:xfrm>
        </p:spPr>
        <p:txBody>
          <a:bodyPr wrap="square" anchor="b">
            <a:normAutofit/>
          </a:bodyPr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95326" y="2061275"/>
            <a:ext cx="5302250" cy="4128388"/>
          </a:xfrm>
        </p:spPr>
        <p:txBody>
          <a:bodyPr wrap="square">
            <a:normAutofit/>
          </a:bodyPr>
          <a:lstStyle>
            <a:lvl1pPr>
              <a:defRPr sz="2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4"/>
            </p:custDataLst>
          </p:nvPr>
        </p:nvSpPr>
        <p:spPr>
          <a:xfrm>
            <a:off x="6172200" y="1276350"/>
            <a:ext cx="5329238" cy="463385"/>
          </a:xfrm>
        </p:spPr>
        <p:txBody>
          <a:bodyPr wrap="square" anchor="b">
            <a:normAutofit/>
          </a:bodyPr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172200" y="2061275"/>
            <a:ext cx="5329238" cy="4128388"/>
          </a:xfrm>
        </p:spPr>
        <p:txBody>
          <a:bodyPr wrap="square">
            <a:normAutofit/>
          </a:bodyPr>
          <a:lstStyle>
            <a:lvl1pPr>
              <a:defRPr sz="2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5592522B-0F24-4480-B9DD-A9474A6880D6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11" name="页脚占位符 10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2" name="灯片编号占位符 11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BE5F26B5-172A-4DC2-B0B7-181CFC56B87C}" type="slidenum">
              <a:rPr lang="zh-CN" altLang="en-US" smtClean="0"/>
            </a:fld>
            <a:endParaRPr lang="zh-CN" altLang="en-US" dirty="0"/>
          </a:p>
        </p:txBody>
      </p:sp>
      <p:sp>
        <p:nvSpPr>
          <p:cNvPr id="13" name="标题 12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95325" y="360000"/>
            <a:ext cx="10806113" cy="5817600"/>
          </a:xfrm>
        </p:spPr>
        <p:txBody>
          <a:bodyPr wrap="square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副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95325" y="1296000"/>
            <a:ext cx="10806113" cy="576000"/>
          </a:xfrm>
        </p:spPr>
        <p:txBody>
          <a:bodyPr wrap="square" anchor="t">
            <a:norm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4" name="标题 3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: 形状 6"/>
          <p:cNvSpPr/>
          <p:nvPr userDrawn="1">
            <p:custDataLst>
              <p:tags r:id="rId2"/>
            </p:custDataLst>
          </p:nvPr>
        </p:nvSpPr>
        <p:spPr>
          <a:xfrm>
            <a:off x="6217227" y="854899"/>
            <a:ext cx="5597566" cy="5917440"/>
          </a:xfrm>
          <a:custGeom>
            <a:avLst/>
            <a:gdLst>
              <a:gd name="connsiteX0" fmla="*/ 3604196 w 5597566"/>
              <a:gd name="connsiteY0" fmla="*/ 127 h 5917440"/>
              <a:gd name="connsiteX1" fmla="*/ 5020674 w 5597566"/>
              <a:gd name="connsiteY1" fmla="*/ 776538 h 5917440"/>
              <a:gd name="connsiteX2" fmla="*/ 5376373 w 5597566"/>
              <a:gd name="connsiteY2" fmla="*/ 1444944 h 5917440"/>
              <a:gd name="connsiteX3" fmla="*/ 5557177 w 5597566"/>
              <a:gd name="connsiteY3" fmla="*/ 2184215 h 5917440"/>
              <a:gd name="connsiteX4" fmla="*/ 5545132 w 5597566"/>
              <a:gd name="connsiteY4" fmla="*/ 3578297 h 5917440"/>
              <a:gd name="connsiteX5" fmla="*/ 5202018 w 5597566"/>
              <a:gd name="connsiteY5" fmla="*/ 4624938 h 5917440"/>
              <a:gd name="connsiteX6" fmla="*/ 4250176 w 5597566"/>
              <a:gd name="connsiteY6" fmla="*/ 5603523 h 5917440"/>
              <a:gd name="connsiteX7" fmla="*/ 2275095 w 5597566"/>
              <a:gd name="connsiteY7" fmla="*/ 5916586 h 5917440"/>
              <a:gd name="connsiteX8" fmla="*/ 1243715 w 5597566"/>
              <a:gd name="connsiteY8" fmla="*/ 5698027 h 5917440"/>
              <a:gd name="connsiteX9" fmla="*/ 473239 w 5597566"/>
              <a:gd name="connsiteY9" fmla="*/ 4857811 h 5917440"/>
              <a:gd name="connsiteX10" fmla="*/ 2965 w 5597566"/>
              <a:gd name="connsiteY10" fmla="*/ 3098601 h 5917440"/>
              <a:gd name="connsiteX11" fmla="*/ 230813 w 5597566"/>
              <a:gd name="connsiteY11" fmla="*/ 1734249 h 5917440"/>
              <a:gd name="connsiteX12" fmla="*/ 812883 w 5597566"/>
              <a:gd name="connsiteY12" fmla="*/ 1085274 h 5917440"/>
              <a:gd name="connsiteX13" fmla="*/ 1676967 w 5597566"/>
              <a:gd name="connsiteY13" fmla="*/ 805643 h 5917440"/>
              <a:gd name="connsiteX14" fmla="*/ 2325887 w 5597566"/>
              <a:gd name="connsiteY14" fmla="*/ 463589 h 5917440"/>
              <a:gd name="connsiteX15" fmla="*/ 3063384 w 5597566"/>
              <a:gd name="connsiteY15" fmla="*/ 102968 h 5917440"/>
              <a:gd name="connsiteX16" fmla="*/ 3604196 w 5597566"/>
              <a:gd name="connsiteY16" fmla="*/ 127 h 5917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5597566" h="5917440">
                <a:moveTo>
                  <a:pt x="3604196" y="127"/>
                </a:moveTo>
                <a:cubicBezTo>
                  <a:pt x="4143157" y="-6764"/>
                  <a:pt x="4661253" y="268656"/>
                  <a:pt x="5020674" y="776538"/>
                </a:cubicBezTo>
                <a:cubicBezTo>
                  <a:pt x="5168497" y="981494"/>
                  <a:pt x="5331334" y="1331311"/>
                  <a:pt x="5376373" y="1444944"/>
                </a:cubicBezTo>
                <a:cubicBezTo>
                  <a:pt x="5421411" y="1558578"/>
                  <a:pt x="5504481" y="1740109"/>
                  <a:pt x="5557177" y="2184215"/>
                </a:cubicBezTo>
                <a:cubicBezTo>
                  <a:pt x="5609665" y="2627494"/>
                  <a:pt x="5616351" y="3186831"/>
                  <a:pt x="5545132" y="3578297"/>
                </a:cubicBezTo>
                <a:cubicBezTo>
                  <a:pt x="5473912" y="3969764"/>
                  <a:pt x="5394269" y="4263968"/>
                  <a:pt x="5202018" y="4624938"/>
                </a:cubicBezTo>
                <a:cubicBezTo>
                  <a:pt x="5009767" y="4985909"/>
                  <a:pt x="4703629" y="5471999"/>
                  <a:pt x="4250176" y="5603523"/>
                </a:cubicBezTo>
                <a:cubicBezTo>
                  <a:pt x="3536157" y="5811445"/>
                  <a:pt x="2766119" y="5928695"/>
                  <a:pt x="2275095" y="5916586"/>
                </a:cubicBezTo>
                <a:cubicBezTo>
                  <a:pt x="1784072" y="5904476"/>
                  <a:pt x="1514679" y="5867884"/>
                  <a:pt x="1243715" y="5698027"/>
                </a:cubicBezTo>
                <a:cubicBezTo>
                  <a:pt x="972750" y="5528171"/>
                  <a:pt x="727468" y="5320256"/>
                  <a:pt x="473239" y="4857811"/>
                </a:cubicBezTo>
                <a:cubicBezTo>
                  <a:pt x="219012" y="4395366"/>
                  <a:pt x="30316" y="3702028"/>
                  <a:pt x="2965" y="3098601"/>
                </a:cubicBezTo>
                <a:cubicBezTo>
                  <a:pt x="-24592" y="2494347"/>
                  <a:pt x="146889" y="1926640"/>
                  <a:pt x="230813" y="1734249"/>
                </a:cubicBezTo>
                <a:cubicBezTo>
                  <a:pt x="314738" y="1541857"/>
                  <a:pt x="467003" y="1260322"/>
                  <a:pt x="812883" y="1085274"/>
                </a:cubicBezTo>
                <a:cubicBezTo>
                  <a:pt x="1157935" y="910432"/>
                  <a:pt x="1292205" y="948179"/>
                  <a:pt x="1676967" y="805643"/>
                </a:cubicBezTo>
                <a:cubicBezTo>
                  <a:pt x="1902150" y="724878"/>
                  <a:pt x="2122194" y="591756"/>
                  <a:pt x="2325887" y="463589"/>
                </a:cubicBezTo>
                <a:cubicBezTo>
                  <a:pt x="2636399" y="263066"/>
                  <a:pt x="2810049" y="197787"/>
                  <a:pt x="3063384" y="102968"/>
                </a:cubicBezTo>
                <a:cubicBezTo>
                  <a:pt x="3242571" y="36089"/>
                  <a:pt x="3424543" y="2424"/>
                  <a:pt x="3604196" y="127"/>
                </a:cubicBezTo>
                <a:close/>
              </a:path>
            </a:pathLst>
          </a:custGeom>
          <a:solidFill>
            <a:schemeClr val="accent1">
              <a:alpha val="2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256" t="-1" r="15418" b="631"/>
          <a:stretch>
            <a:fillRect/>
          </a:stretch>
        </p:blipFill>
        <p:spPr>
          <a:xfrm>
            <a:off x="5990590" y="2422525"/>
            <a:ext cx="5417185" cy="44323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5"/>
            </p:custDataLst>
          </p:nvPr>
        </p:nvSpPr>
        <p:spPr>
          <a:xfrm>
            <a:off x="695325" y="1304926"/>
            <a:ext cx="5400675" cy="2152650"/>
          </a:xfrm>
        </p:spPr>
        <p:txBody>
          <a:bodyPr wrap="square" anchor="b" anchorCtr="0">
            <a:normAutofit/>
          </a:bodyPr>
          <a:lstStyle>
            <a:lvl1pPr algn="l">
              <a:lnSpc>
                <a:spcPct val="100000"/>
              </a:lnSpc>
              <a:defRPr sz="5400"/>
            </a:lvl1pPr>
          </a:lstStyle>
          <a:p>
            <a:r>
              <a:rPr lang="zh-CN" altLang="en-US" dirty="0"/>
              <a:t>编辑母版标题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>
          <a:xfrm>
            <a:off x="8610600" y="6356350"/>
            <a:ext cx="2743200" cy="365125"/>
          </a:xfrm>
        </p:spPr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24" name="文本占位符 23"/>
          <p:cNvSpPr>
            <a:spLocks noGrp="1"/>
          </p:cNvSpPr>
          <p:nvPr>
            <p:ph type="body" sz="quarter" idx="17" hasCustomPrompt="1"/>
            <p:custDataLst>
              <p:tags r:id="rId9"/>
            </p:custDataLst>
          </p:nvPr>
        </p:nvSpPr>
        <p:spPr>
          <a:xfrm>
            <a:off x="702000" y="3740785"/>
            <a:ext cx="2880000" cy="57960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</p:spPr>
        <p:txBody>
          <a:bodyPr wrap="square"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1800">
                <a:solidFill>
                  <a:schemeClr val="lt1">
                    <a:lumMod val="100000"/>
                  </a:schemeClr>
                </a:solidFill>
              </a:defRPr>
            </a:lvl1pPr>
          </a:lstStyle>
          <a:p>
            <a:r>
              <a:rPr lang="zh-CN" altLang="en-US" dirty="0"/>
              <a:t>署名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8" Type="http://schemas.openxmlformats.org/officeDocument/2006/relationships/theme" Target="../theme/theme2.xml"/><Relationship Id="rId17" Type="http://schemas.openxmlformats.org/officeDocument/2006/relationships/tags" Target="../tags/tag130.xml"/><Relationship Id="rId16" Type="http://schemas.openxmlformats.org/officeDocument/2006/relationships/tags" Target="../tags/tag129.xml"/><Relationship Id="rId15" Type="http://schemas.openxmlformats.org/officeDocument/2006/relationships/tags" Target="../tags/tag128.xml"/><Relationship Id="rId14" Type="http://schemas.openxmlformats.org/officeDocument/2006/relationships/tags" Target="../tags/tag127.xml"/><Relationship Id="rId13" Type="http://schemas.openxmlformats.org/officeDocument/2006/relationships/tags" Target="../tags/tag126.xml"/><Relationship Id="rId12" Type="http://schemas.openxmlformats.org/officeDocument/2006/relationships/tags" Target="../tags/tag125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r">
              <a:defRPr sz="18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 smtClean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94800" y="360000"/>
            <a:ext cx="10800000" cy="720000"/>
          </a:xfrm>
          <a:prstGeom prst="rect">
            <a:avLst/>
          </a:prstGeom>
        </p:spPr>
        <p:txBody>
          <a:bodyPr vert="horz" wrap="square" lIns="0" tIns="0" rIns="0" bIns="0" rtlCol="0" anchor="b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95325" y="1283335"/>
            <a:ext cx="10801350" cy="4894580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95325" y="6356350"/>
            <a:ext cx="2886075" cy="365125"/>
          </a:xfrm>
          <a:prstGeom prst="rect">
            <a:avLst/>
          </a:prstGeom>
        </p:spPr>
        <p:txBody>
          <a:bodyPr vert="horz" wrap="square" lIns="0" tIns="0" rIns="0" bIns="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610600" y="6356350"/>
            <a:ext cx="2884200" cy="365125"/>
          </a:xfrm>
          <a:prstGeom prst="rect">
            <a:avLst/>
          </a:prstGeom>
        </p:spPr>
        <p:txBody>
          <a:bodyPr vert="horz" wrap="square" lIns="0" tIns="0" rIns="0" bIns="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 dirty="0"/>
          </a:p>
        </p:txBody>
      </p:sp>
      <p:sp>
        <p:nvSpPr>
          <p:cNvPr id="8" name="KSO_TEMPLATE" hidden="1"/>
          <p:cNvSpPr/>
          <p:nvPr userDrawn="1">
            <p:custDataLst>
              <p:tags r:id="rId17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3200" b="1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3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38480" indent="-206375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798830" indent="-161925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030605" indent="-149225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1235075" indent="-127000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tags" Target="../tags/tag134.xml"/><Relationship Id="rId8" Type="http://schemas.openxmlformats.org/officeDocument/2006/relationships/image" Target="../media/image9.png"/><Relationship Id="rId7" Type="http://schemas.openxmlformats.org/officeDocument/2006/relationships/image" Target="../media/image8.jpeg"/><Relationship Id="rId6" Type="http://schemas.openxmlformats.org/officeDocument/2006/relationships/tags" Target="../tags/tag133.xml"/><Relationship Id="rId5" Type="http://schemas.openxmlformats.org/officeDocument/2006/relationships/image" Target="../media/image7.jpeg"/><Relationship Id="rId4" Type="http://schemas.openxmlformats.org/officeDocument/2006/relationships/tags" Target="../tags/tag132.xml"/><Relationship Id="rId3" Type="http://schemas.openxmlformats.org/officeDocument/2006/relationships/image" Target="../media/image6.png"/><Relationship Id="rId2" Type="http://schemas.openxmlformats.org/officeDocument/2006/relationships/tags" Target="../tags/tag131.xml"/><Relationship Id="rId11" Type="http://schemas.openxmlformats.org/officeDocument/2006/relationships/notesSlide" Target="../notesSlides/notesSlide1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164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5.xml"/><Relationship Id="rId3" Type="http://schemas.openxmlformats.org/officeDocument/2006/relationships/tags" Target="../tags/tag167.xml"/><Relationship Id="rId2" Type="http://schemas.openxmlformats.org/officeDocument/2006/relationships/tags" Target="../tags/tag166.xml"/><Relationship Id="rId1" Type="http://schemas.openxmlformats.org/officeDocument/2006/relationships/tags" Target="../tags/tag16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68.xml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69.xml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5.xml"/><Relationship Id="rId3" Type="http://schemas.openxmlformats.org/officeDocument/2006/relationships/tags" Target="../tags/tag172.xml"/><Relationship Id="rId2" Type="http://schemas.openxmlformats.org/officeDocument/2006/relationships/tags" Target="../tags/tag171.xml"/><Relationship Id="rId1" Type="http://schemas.openxmlformats.org/officeDocument/2006/relationships/tags" Target="../tags/tag170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73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tags" Target="../tags/tag178.xml"/><Relationship Id="rId8" Type="http://schemas.openxmlformats.org/officeDocument/2006/relationships/tags" Target="../tags/tag177.xml"/><Relationship Id="rId7" Type="http://schemas.openxmlformats.org/officeDocument/2006/relationships/image" Target="../media/image8.jpeg"/><Relationship Id="rId6" Type="http://schemas.openxmlformats.org/officeDocument/2006/relationships/tags" Target="../tags/tag176.xml"/><Relationship Id="rId5" Type="http://schemas.openxmlformats.org/officeDocument/2006/relationships/image" Target="../media/image7.jpeg"/><Relationship Id="rId4" Type="http://schemas.openxmlformats.org/officeDocument/2006/relationships/tags" Target="../tags/tag175.xml"/><Relationship Id="rId3" Type="http://schemas.openxmlformats.org/officeDocument/2006/relationships/image" Target="../media/image6.png"/><Relationship Id="rId2" Type="http://schemas.openxmlformats.org/officeDocument/2006/relationships/tags" Target="../tags/tag174.xml"/><Relationship Id="rId13" Type="http://schemas.openxmlformats.org/officeDocument/2006/relationships/notesSlide" Target="../notesSlides/notesSlide5.xml"/><Relationship Id="rId12" Type="http://schemas.openxmlformats.org/officeDocument/2006/relationships/slideLayout" Target="../slideLayouts/slideLayout1.xml"/><Relationship Id="rId11" Type="http://schemas.openxmlformats.org/officeDocument/2006/relationships/tags" Target="../tags/tag179.xml"/><Relationship Id="rId10" Type="http://schemas.openxmlformats.org/officeDocument/2006/relationships/image" Target="../media/image23.png"/><Relationship Id="rId1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142.xml"/><Relationship Id="rId8" Type="http://schemas.openxmlformats.org/officeDocument/2006/relationships/tags" Target="../tags/tag141.xml"/><Relationship Id="rId7" Type="http://schemas.openxmlformats.org/officeDocument/2006/relationships/tags" Target="../tags/tag140.xml"/><Relationship Id="rId6" Type="http://schemas.openxmlformats.org/officeDocument/2006/relationships/tags" Target="../tags/tag139.xml"/><Relationship Id="rId5" Type="http://schemas.openxmlformats.org/officeDocument/2006/relationships/tags" Target="../tags/tag138.xml"/><Relationship Id="rId4" Type="http://schemas.openxmlformats.org/officeDocument/2006/relationships/tags" Target="../tags/tag137.xml"/><Relationship Id="rId3" Type="http://schemas.openxmlformats.org/officeDocument/2006/relationships/image" Target="../media/image10.jpeg"/><Relationship Id="rId2" Type="http://schemas.openxmlformats.org/officeDocument/2006/relationships/tags" Target="../tags/tag136.xml"/><Relationship Id="rId14" Type="http://schemas.openxmlformats.org/officeDocument/2006/relationships/slideLayout" Target="../slideLayouts/slideLayout1.xml"/><Relationship Id="rId13" Type="http://schemas.openxmlformats.org/officeDocument/2006/relationships/tags" Target="../tags/tag146.xml"/><Relationship Id="rId12" Type="http://schemas.openxmlformats.org/officeDocument/2006/relationships/tags" Target="../tags/tag145.xml"/><Relationship Id="rId11" Type="http://schemas.openxmlformats.org/officeDocument/2006/relationships/tags" Target="../tags/tag144.xml"/><Relationship Id="rId10" Type="http://schemas.openxmlformats.org/officeDocument/2006/relationships/tags" Target="../tags/tag143.xml"/><Relationship Id="rId1" Type="http://schemas.openxmlformats.org/officeDocument/2006/relationships/tags" Target="../tags/tag135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5.xml"/><Relationship Id="rId3" Type="http://schemas.openxmlformats.org/officeDocument/2006/relationships/tags" Target="../tags/tag149.xml"/><Relationship Id="rId2" Type="http://schemas.openxmlformats.org/officeDocument/2006/relationships/tags" Target="../tags/tag148.xml"/><Relationship Id="rId1" Type="http://schemas.openxmlformats.org/officeDocument/2006/relationships/tags" Target="../tags/tag147.xml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52.xml"/><Relationship Id="rId3" Type="http://schemas.openxmlformats.org/officeDocument/2006/relationships/image" Target="../media/image11.png"/><Relationship Id="rId2" Type="http://schemas.openxmlformats.org/officeDocument/2006/relationships/tags" Target="../tags/tag151.xml"/><Relationship Id="rId1" Type="http://schemas.openxmlformats.org/officeDocument/2006/relationships/tags" Target="../tags/tag150.xml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55.xml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tags" Target="../tags/tag154.xml"/><Relationship Id="rId1" Type="http://schemas.openxmlformats.org/officeDocument/2006/relationships/tags" Target="../tags/tag153.xml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58.xml"/><Relationship Id="rId3" Type="http://schemas.openxmlformats.org/officeDocument/2006/relationships/image" Target="../media/image14.png"/><Relationship Id="rId2" Type="http://schemas.openxmlformats.org/officeDocument/2006/relationships/tags" Target="../tags/tag157.xml"/><Relationship Id="rId1" Type="http://schemas.openxmlformats.org/officeDocument/2006/relationships/tags" Target="../tags/tag156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5.xml"/><Relationship Id="rId3" Type="http://schemas.openxmlformats.org/officeDocument/2006/relationships/tags" Target="../tags/tag161.xml"/><Relationship Id="rId2" Type="http://schemas.openxmlformats.org/officeDocument/2006/relationships/tags" Target="../tags/tag160.xml"/><Relationship Id="rId1" Type="http://schemas.openxmlformats.org/officeDocument/2006/relationships/tags" Target="../tags/tag159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162.xml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163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/>
          <p:cNvSpPr txBox="1"/>
          <p:nvPr/>
        </p:nvSpPr>
        <p:spPr>
          <a:xfrm>
            <a:off x="1229995" y="2150110"/>
            <a:ext cx="9982200" cy="149034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ctr"/>
            <a:r>
              <a:rPr sz="3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《深圳市深汕国际汽车城（集团）有限公司</a:t>
            </a:r>
            <a:endParaRPr sz="36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ctr"/>
            <a:r>
              <a:rPr lang="zh-CN" sz="3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供应商注册指南</a:t>
            </a:r>
            <a:r>
              <a:rPr sz="3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》</a:t>
            </a:r>
            <a:endParaRPr sz="36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247515" y="3583305"/>
            <a:ext cx="376237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algn="ctr" fontAlgn="auto">
              <a:lnSpc>
                <a:spcPct val="150000"/>
              </a:lnSpc>
            </a:pPr>
            <a:r>
              <a:rPr lang="zh-CN" altLang="en-US" sz="16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编制人：综交市政院大数据研究院</a:t>
            </a:r>
            <a:endParaRPr lang="zh-CN" altLang="en-US" sz="16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algn="ctr" fontAlgn="auto">
              <a:lnSpc>
                <a:spcPct val="150000"/>
              </a:lnSpc>
            </a:pPr>
            <a:r>
              <a:rPr lang="zh-CN" altLang="en-US" sz="16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时间：</a:t>
            </a:r>
            <a:r>
              <a:rPr lang="en-US" altLang="zh-CN" sz="16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2025</a:t>
            </a:r>
            <a:r>
              <a:rPr lang="zh-CN" altLang="en-US" sz="16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年</a:t>
            </a:r>
            <a:r>
              <a:rPr lang="en-US" altLang="zh-CN" sz="16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</a:t>
            </a:r>
            <a:r>
              <a:rPr lang="zh-CN" altLang="en-US" sz="16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月</a:t>
            </a:r>
            <a:endParaRPr lang="zh-CN" altLang="en-US" sz="16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7" name="灯片编号占位符 16"/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p>
            <a:fld id="{49AE70B2-8BF9-45C0-BB95-33D1B9D3A854}" type="slidenum">
              <a:rPr lang="zh-CN" altLang="en-US" sz="1800" smtClean="0">
                <a:latin typeface="黑体" panose="02010600030101010101" charset="-122"/>
                <a:ea typeface="黑体" panose="02010600030101010101" charset="-122"/>
              </a:rPr>
            </a:fld>
            <a:endParaRPr lang="zh-CN" altLang="en-US" sz="1800" dirty="0" smtClean="0">
              <a:latin typeface="黑体" panose="02010600030101010101" charset="-122"/>
              <a:ea typeface="黑体" panose="02010600030101010101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0" y="4251960"/>
            <a:ext cx="12259310" cy="2605405"/>
            <a:chOff x="-3532472" y="2248579"/>
            <a:chExt cx="20918814" cy="4296266"/>
          </a:xfrm>
        </p:grpSpPr>
        <p:grpSp>
          <p:nvGrpSpPr>
            <p:cNvPr id="33" name="组合 32"/>
            <p:cNvGrpSpPr/>
            <p:nvPr/>
          </p:nvGrpSpPr>
          <p:grpSpPr>
            <a:xfrm>
              <a:off x="-3532472" y="2248579"/>
              <a:ext cx="20918814" cy="4296266"/>
              <a:chOff x="-3532472" y="2248579"/>
              <a:chExt cx="20918814" cy="4296266"/>
            </a:xfrm>
          </p:grpSpPr>
          <p:pic>
            <p:nvPicPr>
              <p:cNvPr id="34" name="图片 8"/>
              <p:cNvPicPr>
                <a:picLocks noChangeAspect="1"/>
              </p:cNvPicPr>
              <p:nvPr>
                <p:custDataLst>
                  <p:tags r:id="rId2"/>
                </p:custDataLst>
              </p:nvPr>
            </p:nvPicPr>
            <p:blipFill rotWithShape="1">
              <a:blip r:embed="rId3" cstate="print"/>
              <a:srcRect b="14320"/>
              <a:stretch>
                <a:fillRect/>
              </a:stretch>
            </p:blipFill>
            <p:spPr>
              <a:xfrm>
                <a:off x="-3532472" y="2248579"/>
                <a:ext cx="20918814" cy="4296266"/>
              </a:xfrm>
              <a:prstGeom prst="rect">
                <a:avLst/>
              </a:prstGeom>
            </p:spPr>
          </p:pic>
          <p:pic>
            <p:nvPicPr>
              <p:cNvPr id="1030" name="Picture 6" descr="C:\Users\admin\Desktop\_cgi-bin_mmwebwx-bin_webwxgetmsgimg__&amp;MsgID=1850007325232378921&amp;skey=@crypt_ca40a09b_775a4110a247da85846a431abdd2e578&amp;mmweb_appid=wx_webfilehelper.jfif"/>
              <p:cNvPicPr>
                <a:picLocks noChangeAspect="1" noChangeArrowheads="1"/>
              </p:cNvPicPr>
              <p:nvPr>
                <p:custDataLst>
                  <p:tags r:id="rId4"/>
                </p:custDataLst>
              </p:nvPr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32579" r="25761" b="50000"/>
              <a:stretch>
                <a:fillRect/>
              </a:stretch>
            </p:blipFill>
            <p:spPr bwMode="auto">
              <a:xfrm>
                <a:off x="6719238" y="4332804"/>
                <a:ext cx="413082" cy="30319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1028" name="Picture 4" descr="C:\Users\admin\Desktop\_cgi-bin_mmwebwx-bin_webwxgetmsgimg__&amp;MsgID=1411399892446201439&amp;skey=@crypt_ca40a09b_775a4110a247da85846a431abdd2e578&amp;mmweb_appid=wx_webfilehelper.jfif"/>
            <p:cNvPicPr>
              <a:picLocks noChangeAspect="1" noChangeArrowheads="1"/>
            </p:cNvPicPr>
            <p:nvPr>
              <p:custDataLst>
                <p:tags r:id="rId6"/>
              </p:custDataLst>
            </p:nvPr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66937" t="-37059" r="-66937" b="-37059"/>
            <a:stretch>
              <a:fillRect/>
            </a:stretch>
          </p:blipFill>
          <p:spPr bwMode="auto">
            <a:xfrm>
              <a:off x="6624169" y="4144307"/>
              <a:ext cx="641719" cy="66093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6520" y="16510"/>
            <a:ext cx="6971030" cy="1174115"/>
          </a:xfrm>
          <a:prstGeom prst="rect">
            <a:avLst/>
          </a:prstGeom>
        </p:spPr>
      </p:pic>
    </p:spTree>
    <p:custDataLst>
      <p:tags r:id="rId9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矩形 32"/>
          <p:cNvSpPr/>
          <p:nvPr/>
        </p:nvSpPr>
        <p:spPr>
          <a:xfrm>
            <a:off x="0" y="-10795"/>
            <a:ext cx="12192000" cy="734060"/>
          </a:xfrm>
          <a:prstGeom prst="rect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文本框 30"/>
          <p:cNvSpPr txBox="1"/>
          <p:nvPr/>
        </p:nvSpPr>
        <p:spPr>
          <a:xfrm>
            <a:off x="156845" y="129540"/>
            <a:ext cx="40640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24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完善信息</a:t>
            </a:r>
            <a:endParaRPr lang="zh-CN" sz="24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120" y="1297940"/>
            <a:ext cx="6320790" cy="4606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47690" y="1864995"/>
            <a:ext cx="6434455" cy="266700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 wrap="square" lIns="0" tIns="0" rIns="0" bIns="0">
            <a:normAutofit/>
          </a:bodyPr>
          <a:lstStyle/>
          <a:p>
            <a:pPr algn="l"/>
            <a:r>
              <a:rPr lang="zh-CN" altLang="en-US" dirty="0">
                <a:latin typeface="黑体" panose="02010600030101010101" charset="-122"/>
                <a:ea typeface="黑体" panose="02010600030101010101" charset="-122"/>
                <a:sym typeface="+mn-ea"/>
              </a:rPr>
              <a:t>信息审核</a:t>
            </a:r>
            <a:endParaRPr lang="zh-CN" altLang="en-US" dirty="0"/>
          </a:p>
        </p:txBody>
      </p:sp>
      <p:sp>
        <p:nvSpPr>
          <p:cNvPr id="6" name="节编号"/>
          <p:cNvSpPr>
            <a:spLocks noGrp="1"/>
          </p:cNvSpPr>
          <p:nvPr>
            <p:ph type="body" sz="quarter" idx="13"/>
            <p:custDataLst>
              <p:tags r:id="rId2"/>
            </p:custDataLst>
          </p:nvPr>
        </p:nvSpPr>
        <p:spPr>
          <a:noFill/>
        </p:spPr>
        <p:txBody>
          <a:bodyPr wrap="square">
            <a:normAutofit/>
          </a:bodyPr>
          <a:lstStyle/>
          <a:p>
            <a:r>
              <a:rPr lang="zh-CN" altLang="en-US"/>
              <a:t>三、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矩形 32"/>
          <p:cNvSpPr/>
          <p:nvPr/>
        </p:nvSpPr>
        <p:spPr>
          <a:xfrm>
            <a:off x="0" y="-10795"/>
            <a:ext cx="12192000" cy="734060"/>
          </a:xfrm>
          <a:prstGeom prst="rect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文本框 30"/>
          <p:cNvSpPr txBox="1"/>
          <p:nvPr/>
        </p:nvSpPr>
        <p:spPr>
          <a:xfrm>
            <a:off x="156845" y="129540"/>
            <a:ext cx="40640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24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信息审核</a:t>
            </a:r>
            <a:endParaRPr lang="zh-CN" sz="24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TextBox 9"/>
          <p:cNvSpPr txBox="1"/>
          <p:nvPr/>
        </p:nvSpPr>
        <p:spPr>
          <a:xfrm>
            <a:off x="156210" y="723265"/>
            <a:ext cx="11151235" cy="599440"/>
          </a:xfrm>
          <a:prstGeom prst="rect">
            <a:avLst/>
          </a:prstGeom>
        </p:spPr>
        <p:txBody>
          <a:bodyPr wrap="square">
            <a:noAutofit/>
          </a:bodyPr>
          <a:lstStyle>
            <a:defPPr>
              <a:defRPr lang="zh-CN"/>
            </a:defPPr>
            <a:lvl1pPr defTabSz="457200">
              <a:lnSpc>
                <a:spcPct val="130000"/>
              </a:lnSpc>
              <a:defRPr sz="1200">
                <a:solidFill>
                  <a:schemeClr val="bg1">
                    <a:lumMod val="50000"/>
                  </a:schemeClr>
                </a:solidFill>
                <a:latin typeface="思源黑体 CN Normal" panose="020B0400000000000000" pitchFamily="34" charset="-128"/>
                <a:ea typeface="思源黑体 CN Normal" panose="020B0400000000000000" pitchFamily="34" charset="-128"/>
              </a:defRPr>
            </a:lvl1pPr>
          </a:lstStyle>
          <a:p>
            <a:pPr indent="0" fontAlgn="auto">
              <a:lnSpc>
                <a:spcPct val="150000"/>
              </a:lnSpc>
            </a:pPr>
            <a:r>
              <a:rPr lang="zh-CN" sz="1800" dirty="0">
                <a:solidFill>
                  <a:schemeClr val="tx1"/>
                </a:solidFill>
                <a:latin typeface="+mn-ea"/>
                <a:ea typeface="+mn-ea"/>
                <a:cs typeface="+mn-ea"/>
                <a:sym typeface="+mn-ea"/>
              </a:rPr>
              <a:t>供应商提交审核后，页面会进入信息审核界面，可在界面撤回修改，或查看审核进度情况。</a:t>
            </a:r>
            <a:endParaRPr lang="zh-CN" sz="1800" dirty="0">
              <a:solidFill>
                <a:schemeClr val="tx1"/>
              </a:solidFill>
              <a:latin typeface="+mn-ea"/>
              <a:ea typeface="+mn-ea"/>
              <a:cs typeface="+mn-ea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12340" y="1456055"/>
            <a:ext cx="5886450" cy="479615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983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矩形 32"/>
          <p:cNvSpPr/>
          <p:nvPr/>
        </p:nvSpPr>
        <p:spPr>
          <a:xfrm>
            <a:off x="0" y="-10795"/>
            <a:ext cx="12192000" cy="734060"/>
          </a:xfrm>
          <a:prstGeom prst="rect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文本框 30"/>
          <p:cNvSpPr txBox="1"/>
          <p:nvPr/>
        </p:nvSpPr>
        <p:spPr>
          <a:xfrm>
            <a:off x="156845" y="129540"/>
            <a:ext cx="40640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24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信息审核</a:t>
            </a:r>
            <a:endParaRPr lang="zh-CN" sz="24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TextBox 9"/>
          <p:cNvSpPr txBox="1"/>
          <p:nvPr/>
        </p:nvSpPr>
        <p:spPr>
          <a:xfrm>
            <a:off x="156210" y="723265"/>
            <a:ext cx="11151235" cy="599440"/>
          </a:xfrm>
          <a:prstGeom prst="rect">
            <a:avLst/>
          </a:prstGeom>
        </p:spPr>
        <p:txBody>
          <a:bodyPr wrap="square">
            <a:noAutofit/>
          </a:bodyPr>
          <a:lstStyle>
            <a:defPPr>
              <a:defRPr lang="zh-CN"/>
            </a:defPPr>
            <a:lvl1pPr defTabSz="457200">
              <a:lnSpc>
                <a:spcPct val="130000"/>
              </a:lnSpc>
              <a:defRPr sz="1200">
                <a:solidFill>
                  <a:schemeClr val="bg1">
                    <a:lumMod val="50000"/>
                  </a:schemeClr>
                </a:solidFill>
                <a:latin typeface="思源黑体 CN Normal" panose="020B0400000000000000" pitchFamily="34" charset="-128"/>
                <a:ea typeface="思源黑体 CN Normal" panose="020B0400000000000000" pitchFamily="34" charset="-128"/>
              </a:defRPr>
            </a:lvl1pPr>
          </a:lstStyle>
          <a:p>
            <a:pPr indent="0" fontAlgn="auto">
              <a:lnSpc>
                <a:spcPct val="150000"/>
              </a:lnSpc>
            </a:pPr>
            <a:r>
              <a:rPr lang="zh-CN" sz="1800" dirty="0">
                <a:solidFill>
                  <a:schemeClr val="tx1"/>
                </a:solidFill>
                <a:latin typeface="+mn-ea"/>
                <a:ea typeface="+mn-ea"/>
                <a:cs typeface="+mn-ea"/>
                <a:sym typeface="+mn-ea"/>
              </a:rPr>
              <a:t>若审核不通过，可以在界面查看审核不通过理由，然后整改重新提交审核</a:t>
            </a:r>
            <a:endParaRPr lang="zh-CN" sz="1800" dirty="0">
              <a:solidFill>
                <a:schemeClr val="tx1"/>
              </a:solidFill>
              <a:latin typeface="+mn-ea"/>
              <a:ea typeface="+mn-ea"/>
              <a:cs typeface="+mn-ea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895" y="1208405"/>
            <a:ext cx="11366500" cy="564959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983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 wrap="square" lIns="0" tIns="0" rIns="0" bIns="0">
            <a:normAutofit/>
          </a:bodyPr>
          <a:lstStyle/>
          <a:p>
            <a:pPr algn="l"/>
            <a:r>
              <a:rPr lang="zh-CN" altLang="en-US" dirty="0">
                <a:latin typeface="黑体" panose="02010600030101010101" charset="-122"/>
                <a:ea typeface="黑体" panose="02010600030101010101" charset="-122"/>
                <a:sym typeface="+mn-ea"/>
              </a:rPr>
              <a:t>入库成功</a:t>
            </a:r>
            <a:endParaRPr lang="zh-CN" altLang="en-US" dirty="0"/>
          </a:p>
        </p:txBody>
      </p:sp>
      <p:sp>
        <p:nvSpPr>
          <p:cNvPr id="6" name="节编号"/>
          <p:cNvSpPr>
            <a:spLocks noGrp="1"/>
          </p:cNvSpPr>
          <p:nvPr>
            <p:ph type="body" sz="quarter" idx="13"/>
            <p:custDataLst>
              <p:tags r:id="rId2"/>
            </p:custDataLst>
          </p:nvPr>
        </p:nvSpPr>
        <p:spPr>
          <a:noFill/>
        </p:spPr>
        <p:txBody>
          <a:bodyPr wrap="square">
            <a:normAutofit/>
          </a:bodyPr>
          <a:lstStyle/>
          <a:p>
            <a:r>
              <a:rPr lang="zh-CN" altLang="en-US"/>
              <a:t>四、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矩形 32"/>
          <p:cNvSpPr/>
          <p:nvPr/>
        </p:nvSpPr>
        <p:spPr>
          <a:xfrm>
            <a:off x="0" y="-10795"/>
            <a:ext cx="12192000" cy="734060"/>
          </a:xfrm>
          <a:prstGeom prst="rect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文本框 30"/>
          <p:cNvSpPr txBox="1"/>
          <p:nvPr/>
        </p:nvSpPr>
        <p:spPr>
          <a:xfrm>
            <a:off x="156845" y="129540"/>
            <a:ext cx="40640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24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入库成功</a:t>
            </a:r>
            <a:endParaRPr lang="zh-CN" sz="24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TextBox 9"/>
          <p:cNvSpPr txBox="1"/>
          <p:nvPr/>
        </p:nvSpPr>
        <p:spPr>
          <a:xfrm>
            <a:off x="520065" y="789940"/>
            <a:ext cx="11151235" cy="532130"/>
          </a:xfrm>
          <a:prstGeom prst="rect">
            <a:avLst/>
          </a:prstGeom>
        </p:spPr>
        <p:txBody>
          <a:bodyPr wrap="square">
            <a:noAutofit/>
          </a:bodyPr>
          <a:lstStyle>
            <a:defPPr>
              <a:defRPr lang="zh-CN"/>
            </a:defPPr>
            <a:lvl1pPr defTabSz="457200">
              <a:lnSpc>
                <a:spcPct val="130000"/>
              </a:lnSpc>
              <a:defRPr sz="1200">
                <a:solidFill>
                  <a:schemeClr val="bg1">
                    <a:lumMod val="50000"/>
                  </a:schemeClr>
                </a:solidFill>
                <a:latin typeface="思源黑体 CN Normal" panose="020B0400000000000000" pitchFamily="34" charset="-128"/>
                <a:ea typeface="思源黑体 CN Normal" panose="020B0400000000000000" pitchFamily="34" charset="-128"/>
              </a:defRPr>
            </a:lvl1pPr>
          </a:lstStyle>
          <a:p>
            <a:pPr indent="0" fontAlgn="auto">
              <a:lnSpc>
                <a:spcPct val="150000"/>
              </a:lnSpc>
            </a:pPr>
            <a:r>
              <a:rPr lang="zh-CN" sz="1800" dirty="0">
                <a:solidFill>
                  <a:schemeClr val="tx1"/>
                </a:solidFill>
                <a:latin typeface="+mn-ea"/>
                <a:ea typeface="+mn-ea"/>
                <a:cs typeface="+mn-ea"/>
                <a:sym typeface="+mn-ea"/>
              </a:rPr>
              <a:t>供应商可用注册公司的统一社会信用，及设置的密码登录平台，若账号审核通过，则可直接登录系统。</a:t>
            </a:r>
            <a:endParaRPr lang="zh-CN" sz="1800" dirty="0">
              <a:solidFill>
                <a:schemeClr val="tx1"/>
              </a:solidFill>
              <a:latin typeface="+mn-ea"/>
              <a:ea typeface="+mn-ea"/>
              <a:cs typeface="+mn-ea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0215" y="1388745"/>
            <a:ext cx="11221085" cy="538480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983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/>
          <p:cNvSpPr txBox="1"/>
          <p:nvPr/>
        </p:nvSpPr>
        <p:spPr>
          <a:xfrm>
            <a:off x="1181100" y="2390775"/>
            <a:ext cx="998220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54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谢谢观看</a:t>
            </a:r>
            <a:endParaRPr lang="zh-CN" altLang="en-US" sz="54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endParaRPr lang="zh-CN" altLang="en-US" sz="54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7" name="灯片编号占位符 16"/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p>
            <a:fld id="{49AE70B2-8BF9-45C0-BB95-33D1B9D3A854}" type="slidenum">
              <a:rPr lang="zh-CN" altLang="en-US" sz="1800" smtClean="0">
                <a:latin typeface="黑体" panose="02010600030101010101" charset="-122"/>
                <a:ea typeface="黑体" panose="02010600030101010101" charset="-122"/>
              </a:rPr>
            </a:fld>
            <a:endParaRPr lang="zh-CN" altLang="en-US" sz="1800" dirty="0" smtClean="0">
              <a:latin typeface="黑体" panose="02010600030101010101" charset="-122"/>
              <a:ea typeface="黑体" panose="02010600030101010101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0" y="4251960"/>
            <a:ext cx="12259310" cy="2605405"/>
            <a:chOff x="-3532472" y="2248579"/>
            <a:chExt cx="20918814" cy="4296266"/>
          </a:xfrm>
        </p:grpSpPr>
        <p:grpSp>
          <p:nvGrpSpPr>
            <p:cNvPr id="33" name="组合 32"/>
            <p:cNvGrpSpPr/>
            <p:nvPr/>
          </p:nvGrpSpPr>
          <p:grpSpPr>
            <a:xfrm>
              <a:off x="-3532472" y="2248579"/>
              <a:ext cx="20918814" cy="4296266"/>
              <a:chOff x="-3532472" y="2248579"/>
              <a:chExt cx="20918814" cy="4296266"/>
            </a:xfrm>
          </p:grpSpPr>
          <p:pic>
            <p:nvPicPr>
              <p:cNvPr id="34" name="图片 8"/>
              <p:cNvPicPr>
                <a:picLocks noChangeAspect="1"/>
              </p:cNvPicPr>
              <p:nvPr>
                <p:custDataLst>
                  <p:tags r:id="rId2"/>
                </p:custDataLst>
              </p:nvPr>
            </p:nvPicPr>
            <p:blipFill rotWithShape="1">
              <a:blip r:embed="rId3" cstate="print"/>
              <a:srcRect b="14320"/>
              <a:stretch>
                <a:fillRect/>
              </a:stretch>
            </p:blipFill>
            <p:spPr>
              <a:xfrm>
                <a:off x="-3532472" y="2248579"/>
                <a:ext cx="20918814" cy="4296266"/>
              </a:xfrm>
              <a:prstGeom prst="rect">
                <a:avLst/>
              </a:prstGeom>
            </p:spPr>
          </p:pic>
          <p:pic>
            <p:nvPicPr>
              <p:cNvPr id="1030" name="Picture 6" descr="C:\Users\admin\Desktop\_cgi-bin_mmwebwx-bin_webwxgetmsgimg__&amp;MsgID=1850007325232378921&amp;skey=@crypt_ca40a09b_775a4110a247da85846a431abdd2e578&amp;mmweb_appid=wx_webfilehelper.jfif"/>
              <p:cNvPicPr>
                <a:picLocks noChangeAspect="1" noChangeArrowheads="1"/>
              </p:cNvPicPr>
              <p:nvPr>
                <p:custDataLst>
                  <p:tags r:id="rId4"/>
                </p:custDataLst>
              </p:nvPr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32579" r="25761" b="50000"/>
              <a:stretch>
                <a:fillRect/>
              </a:stretch>
            </p:blipFill>
            <p:spPr bwMode="auto">
              <a:xfrm>
                <a:off x="6719238" y="4332804"/>
                <a:ext cx="413082" cy="30319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1028" name="Picture 4" descr="C:\Users\admin\Desktop\_cgi-bin_mmwebwx-bin_webwxgetmsgimg__&amp;MsgID=1411399892446201439&amp;skey=@crypt_ca40a09b_775a4110a247da85846a431abdd2e578&amp;mmweb_appid=wx_webfilehelper.jfif"/>
            <p:cNvPicPr>
              <a:picLocks noChangeAspect="1" noChangeArrowheads="1"/>
            </p:cNvPicPr>
            <p:nvPr>
              <p:custDataLst>
                <p:tags r:id="rId6"/>
              </p:custDataLst>
            </p:nvPr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66937" t="-37059" r="-66937" b="-37059"/>
            <a:stretch>
              <a:fillRect/>
            </a:stretch>
          </p:blipFill>
          <p:spPr bwMode="auto">
            <a:xfrm>
              <a:off x="6624169" y="4144307"/>
              <a:ext cx="641719" cy="66093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" name="矩形 2"/>
          <p:cNvSpPr/>
          <p:nvPr>
            <p:custDataLst>
              <p:tags r:id="rId8"/>
            </p:custDataLst>
          </p:nvPr>
        </p:nvSpPr>
        <p:spPr>
          <a:xfrm>
            <a:off x="251460" y="167005"/>
            <a:ext cx="4573905" cy="102743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图片 4" descr="资源 13@300x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474980" y="195580"/>
            <a:ext cx="5784215" cy="805180"/>
          </a:xfrm>
          <a:prstGeom prst="rect">
            <a:avLst/>
          </a:prstGeom>
        </p:spPr>
      </p:pic>
    </p:spTree>
    <p:custDataLst>
      <p:tags r:id="rId1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Freeform 5"/>
          <p:cNvSpPr/>
          <p:nvPr>
            <p:custDataLst>
              <p:tags r:id="rId1"/>
            </p:custDataLst>
          </p:nvPr>
        </p:nvSpPr>
        <p:spPr bwMode="auto">
          <a:xfrm>
            <a:off x="3134065" y="88"/>
            <a:ext cx="3961288" cy="6861574"/>
          </a:xfrm>
          <a:custGeom>
            <a:avLst/>
            <a:gdLst>
              <a:gd name="T0" fmla="*/ 1103 w 2101"/>
              <a:gd name="T1" fmla="*/ 0 h 2517"/>
              <a:gd name="T2" fmla="*/ 2101 w 2101"/>
              <a:gd name="T3" fmla="*/ 0 h 2517"/>
              <a:gd name="T4" fmla="*/ 998 w 2101"/>
              <a:gd name="T5" fmla="*/ 1101 h 2517"/>
              <a:gd name="T6" fmla="*/ 998 w 2101"/>
              <a:gd name="T7" fmla="*/ 1415 h 2517"/>
              <a:gd name="T8" fmla="*/ 2101 w 2101"/>
              <a:gd name="T9" fmla="*/ 2517 h 2517"/>
              <a:gd name="T10" fmla="*/ 1103 w 2101"/>
              <a:gd name="T11" fmla="*/ 2517 h 2517"/>
              <a:gd name="T12" fmla="*/ 194 w 2101"/>
              <a:gd name="T13" fmla="*/ 1609 h 2517"/>
              <a:gd name="T14" fmla="*/ 194 w 2101"/>
              <a:gd name="T15" fmla="*/ 908 h 2517"/>
              <a:gd name="T16" fmla="*/ 1103 w 2101"/>
              <a:gd name="T17" fmla="*/ 0 h 25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101" h="2517">
                <a:moveTo>
                  <a:pt x="1103" y="0"/>
                </a:moveTo>
                <a:cubicBezTo>
                  <a:pt x="2101" y="0"/>
                  <a:pt x="2101" y="0"/>
                  <a:pt x="2101" y="0"/>
                </a:cubicBezTo>
                <a:cubicBezTo>
                  <a:pt x="998" y="1101"/>
                  <a:pt x="998" y="1101"/>
                  <a:pt x="998" y="1101"/>
                </a:cubicBezTo>
                <a:cubicBezTo>
                  <a:pt x="911" y="1188"/>
                  <a:pt x="911" y="1329"/>
                  <a:pt x="998" y="1415"/>
                </a:cubicBezTo>
                <a:cubicBezTo>
                  <a:pt x="2101" y="2517"/>
                  <a:pt x="2101" y="2517"/>
                  <a:pt x="2101" y="2517"/>
                </a:cubicBezTo>
                <a:cubicBezTo>
                  <a:pt x="1103" y="2517"/>
                  <a:pt x="1103" y="2517"/>
                  <a:pt x="1103" y="2517"/>
                </a:cubicBezTo>
                <a:cubicBezTo>
                  <a:pt x="194" y="1609"/>
                  <a:pt x="194" y="1609"/>
                  <a:pt x="194" y="1609"/>
                </a:cubicBezTo>
                <a:cubicBezTo>
                  <a:pt x="0" y="1415"/>
                  <a:pt x="0" y="1101"/>
                  <a:pt x="194" y="908"/>
                </a:cubicBezTo>
                <a:cubicBezTo>
                  <a:pt x="1103" y="0"/>
                  <a:pt x="1103" y="0"/>
                  <a:pt x="1103" y="0"/>
                </a:cubicBezTo>
                <a:close/>
              </a:path>
            </a:pathLst>
          </a:custGeom>
          <a:solidFill>
            <a:srgbClr val="0B68B3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3200" dirty="0">
                <a:solidFill>
                  <a:schemeClr val="bg1"/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	 </a:t>
            </a:r>
            <a:endParaRPr lang="zh-CN" altLang="en-US" sz="3200" dirty="0">
              <a:solidFill>
                <a:schemeClr val="bg1"/>
              </a:solidFill>
              <a:latin typeface="思源黑体" panose="020B0500000000000000" pitchFamily="34" charset="-122"/>
              <a:ea typeface="思源黑体" panose="020B0500000000000000" pitchFamily="34" charset="-122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>
          <a:xfrm>
            <a:off x="9030000" y="6335990"/>
            <a:ext cx="2700000" cy="316800"/>
          </a:xfrm>
        </p:spPr>
        <p:txBody>
          <a:bodyPr>
            <a:noAutofit/>
          </a:bodyPr>
          <a:lstStyle/>
          <a:p>
            <a:fld id="{49AE70B2-8BF9-45C0-BB95-33D1B9D3A854}" type="slidenum">
              <a:rPr lang="zh-CN" altLang="en-US" sz="1800" smtClean="0">
                <a:latin typeface="黑体" panose="02010600030101010101" charset="-122"/>
                <a:ea typeface="黑体" panose="02010600030101010101" charset="-122"/>
              </a:rPr>
            </a:fld>
            <a:endParaRPr lang="zh-CN" altLang="en-US" sz="1800" smtClean="0">
              <a:latin typeface="黑体" panose="02010600030101010101" charset="-122"/>
              <a:ea typeface="黑体" panose="02010600030101010101" charset="-122"/>
            </a:endParaRPr>
          </a:p>
        </p:txBody>
      </p:sp>
      <p:sp>
        <p:nvSpPr>
          <p:cNvPr id="25" name="任意多边形 23"/>
          <p:cNvSpPr/>
          <p:nvPr>
            <p:custDataLst>
              <p:tags r:id="rId2"/>
            </p:custDataLst>
          </p:nvPr>
        </p:nvSpPr>
        <p:spPr>
          <a:xfrm flipH="1">
            <a:off x="-1873250" y="0"/>
            <a:ext cx="6692900" cy="6861810"/>
          </a:xfrm>
          <a:custGeom>
            <a:avLst/>
            <a:gdLst>
              <a:gd name="connsiteX0" fmla="*/ 0 w 7282828"/>
              <a:gd name="connsiteY0" fmla="*/ 0 h 6861574"/>
              <a:gd name="connsiteX1" fmla="*/ 1718054 w 7282828"/>
              <a:gd name="connsiteY1" fmla="*/ 0 h 6861574"/>
              <a:gd name="connsiteX2" fmla="*/ 1834419 w 7282828"/>
              <a:gd name="connsiteY2" fmla="*/ 0 h 6861574"/>
              <a:gd name="connsiteX3" fmla="*/ 1889738 w 7282828"/>
              <a:gd name="connsiteY3" fmla="*/ 0 h 6861574"/>
              <a:gd name="connsiteX4" fmla="*/ 6070045 w 7282828"/>
              <a:gd name="connsiteY4" fmla="*/ 0 h 6861574"/>
              <a:gd name="connsiteX5" fmla="*/ 7282828 w 7282828"/>
              <a:gd name="connsiteY5" fmla="*/ 0 h 6861574"/>
              <a:gd name="connsiteX6" fmla="*/ 7282828 w 7282828"/>
              <a:gd name="connsiteY6" fmla="*/ 6858000 h 6861574"/>
              <a:gd name="connsiteX7" fmla="*/ 6070045 w 7282828"/>
              <a:gd name="connsiteY7" fmla="*/ 6858000 h 6861574"/>
              <a:gd name="connsiteX8" fmla="*/ 6070045 w 7282828"/>
              <a:gd name="connsiteY8" fmla="*/ 6861574 h 6861574"/>
              <a:gd name="connsiteX9" fmla="*/ 1889738 w 7282828"/>
              <a:gd name="connsiteY9" fmla="*/ 6861574 h 6861574"/>
              <a:gd name="connsiteX10" fmla="*/ 1860210 w 7282828"/>
              <a:gd name="connsiteY10" fmla="*/ 6861574 h 6861574"/>
              <a:gd name="connsiteX11" fmla="*/ 1834419 w 7282828"/>
              <a:gd name="connsiteY11" fmla="*/ 6861574 h 6861574"/>
              <a:gd name="connsiteX12" fmla="*/ 1832067 w 7282828"/>
              <a:gd name="connsiteY12" fmla="*/ 6861574 h 6861574"/>
              <a:gd name="connsiteX13" fmla="*/ 0 w 7282828"/>
              <a:gd name="connsiteY13" fmla="*/ 6861574 h 6861574"/>
              <a:gd name="connsiteX14" fmla="*/ 2088558 w 7282828"/>
              <a:gd name="connsiteY14" fmla="*/ 3857420 h 6861574"/>
              <a:gd name="connsiteX15" fmla="*/ 2088558 w 7282828"/>
              <a:gd name="connsiteY15" fmla="*/ 3001428 h 6861574"/>
              <a:gd name="connsiteX16" fmla="*/ 0 w 7282828"/>
              <a:gd name="connsiteY16" fmla="*/ 0 h 68615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7282828" h="6861574">
                <a:moveTo>
                  <a:pt x="0" y="0"/>
                </a:moveTo>
                <a:cubicBezTo>
                  <a:pt x="0" y="0"/>
                  <a:pt x="0" y="0"/>
                  <a:pt x="1718054" y="0"/>
                </a:cubicBezTo>
                <a:lnTo>
                  <a:pt x="1834419" y="0"/>
                </a:lnTo>
                <a:lnTo>
                  <a:pt x="1889738" y="0"/>
                </a:lnTo>
                <a:lnTo>
                  <a:pt x="6070045" y="0"/>
                </a:lnTo>
                <a:lnTo>
                  <a:pt x="7282828" y="0"/>
                </a:lnTo>
                <a:lnTo>
                  <a:pt x="7282828" y="6858000"/>
                </a:lnTo>
                <a:lnTo>
                  <a:pt x="6070045" y="6858000"/>
                </a:lnTo>
                <a:lnTo>
                  <a:pt x="6070045" y="6861574"/>
                </a:lnTo>
                <a:lnTo>
                  <a:pt x="1889738" y="6861574"/>
                </a:lnTo>
                <a:cubicBezTo>
                  <a:pt x="1889738" y="6861574"/>
                  <a:pt x="1889738" y="6861574"/>
                  <a:pt x="1860210" y="6861574"/>
                </a:cubicBezTo>
                <a:lnTo>
                  <a:pt x="1834419" y="6861574"/>
                </a:lnTo>
                <a:lnTo>
                  <a:pt x="1832067" y="6861574"/>
                </a:lnTo>
                <a:cubicBezTo>
                  <a:pt x="1705193" y="6861574"/>
                  <a:pt x="1299195" y="6861574"/>
                  <a:pt x="0" y="6861574"/>
                </a:cubicBezTo>
                <a:cubicBezTo>
                  <a:pt x="0" y="6861574"/>
                  <a:pt x="0" y="6861574"/>
                  <a:pt x="2088558" y="3857420"/>
                </a:cubicBezTo>
                <a:cubicBezTo>
                  <a:pt x="2253295" y="3622977"/>
                  <a:pt x="2253295" y="3238598"/>
                  <a:pt x="2088558" y="3001428"/>
                </a:cubicBezTo>
                <a:cubicBezTo>
                  <a:pt x="2088558" y="3001428"/>
                  <a:pt x="2088558" y="3001428"/>
                  <a:pt x="0" y="0"/>
                </a:cubicBezTo>
                <a:close/>
              </a:path>
            </a:pathLst>
          </a:custGeom>
          <a:blipFill rotWithShape="1">
            <a:blip r:embed="rId3" cstate="print">
              <a:alphaModFix amt="84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235172"/>
              </a:solidFill>
              <a:latin typeface="思源黑体" panose="020B0500000000000000" pitchFamily="34" charset="-122"/>
              <a:ea typeface="思源黑体" panose="020B0500000000000000" pitchFamily="34" charset="-122"/>
            </a:endParaRPr>
          </a:p>
        </p:txBody>
      </p:sp>
      <p:sp>
        <p:nvSpPr>
          <p:cNvPr id="28" name="PA_文本框 2"/>
          <p:cNvSpPr txBox="1"/>
          <p:nvPr>
            <p:custDataLst>
              <p:tags r:id="rId4"/>
            </p:custDataLst>
          </p:nvPr>
        </p:nvSpPr>
        <p:spPr>
          <a:xfrm>
            <a:off x="3804920" y="2537460"/>
            <a:ext cx="938530" cy="171577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5400" b="1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CDA23D"/>
                    </a:gs>
                    <a:gs pos="55000">
                      <a:srgbClr val="E1B64A"/>
                    </a:gs>
                    <a:gs pos="100000">
                      <a:srgbClr val="F7E880">
                        <a:lumMod val="99000"/>
                      </a:srgbClr>
                    </a:gs>
                  </a:gsLst>
                  <a:lin ang="2700000" scaled="1"/>
                </a:gradFill>
                <a:effectLst/>
                <a:uLnTx/>
                <a:uFillTx/>
                <a:latin typeface="Arial" panose="020B0604020202020204"/>
                <a:ea typeface="微软雅黑" panose="020B0503020204020204" charset="-122"/>
              </a:defRPr>
            </a:lvl1pPr>
          </a:lstStyle>
          <a:p>
            <a:r>
              <a:rPr lang="zh-CN" altLang="en-US" sz="4400" dirty="0">
                <a:solidFill>
                  <a:schemeClr val="bg1"/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目</a:t>
            </a:r>
            <a:endParaRPr lang="en-US" altLang="zh-CN" sz="4400" dirty="0">
              <a:solidFill>
                <a:schemeClr val="bg1"/>
              </a:solidFill>
              <a:latin typeface="思源黑体" panose="020B0500000000000000" pitchFamily="34" charset="-122"/>
              <a:ea typeface="思源黑体" panose="020B0500000000000000" pitchFamily="34" charset="-122"/>
            </a:endParaRPr>
          </a:p>
          <a:p>
            <a:r>
              <a:rPr lang="zh-CN" altLang="en-US" sz="4400" dirty="0">
                <a:solidFill>
                  <a:schemeClr val="bg1"/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录</a:t>
            </a:r>
            <a:endParaRPr lang="en-US" sz="4400" dirty="0">
              <a:solidFill>
                <a:schemeClr val="bg1"/>
              </a:solidFill>
              <a:latin typeface="思源黑体" panose="020B0500000000000000" pitchFamily="34" charset="-122"/>
              <a:ea typeface="思源黑体" panose="020B0500000000000000" pitchFamily="34" charset="-122"/>
            </a:endParaRPr>
          </a:p>
        </p:txBody>
      </p:sp>
      <p:sp>
        <p:nvSpPr>
          <p:cNvPr id="7" name="矩形 6"/>
          <p:cNvSpPr/>
          <p:nvPr>
            <p:custDataLst>
              <p:tags r:id="rId5"/>
            </p:custDataLst>
          </p:nvPr>
        </p:nvSpPr>
        <p:spPr>
          <a:xfrm>
            <a:off x="6325870" y="1297305"/>
            <a:ext cx="716915" cy="666750"/>
          </a:xfrm>
          <a:prstGeom prst="rect">
            <a:avLst/>
          </a:prstGeom>
          <a:solidFill>
            <a:srgbClr val="0B68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>
                <a:latin typeface="黑体" panose="02010600030101010101" charset="-122"/>
                <a:ea typeface="黑体" panose="02010600030101010101" charset="-122"/>
              </a:rPr>
              <a:t>1</a:t>
            </a:r>
            <a:endParaRPr lang="zh-CN" altLang="en-US" sz="2800" b="1">
              <a:latin typeface="黑体" panose="02010600030101010101" charset="-122"/>
              <a:ea typeface="黑体" panose="02010600030101010101" charset="-122"/>
            </a:endParaRPr>
          </a:p>
        </p:txBody>
      </p:sp>
      <p:sp>
        <p:nvSpPr>
          <p:cNvPr id="8" name="矩形 7"/>
          <p:cNvSpPr/>
          <p:nvPr>
            <p:custDataLst>
              <p:tags r:id="rId6"/>
            </p:custDataLst>
          </p:nvPr>
        </p:nvSpPr>
        <p:spPr>
          <a:xfrm>
            <a:off x="7436485" y="1297305"/>
            <a:ext cx="4293870" cy="666750"/>
          </a:xfrm>
          <a:prstGeom prst="rect">
            <a:avLst/>
          </a:prstGeom>
          <a:solidFill>
            <a:srgbClr val="0B68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>
                <a:latin typeface="黑体" panose="02010600030101010101" charset="-122"/>
                <a:ea typeface="黑体" panose="02010600030101010101" charset="-122"/>
              </a:rPr>
              <a:t>账号注册</a:t>
            </a:r>
            <a:endParaRPr lang="zh-CN" altLang="en-US" sz="2800" b="1">
              <a:latin typeface="黑体" panose="02010600030101010101" charset="-122"/>
              <a:ea typeface="黑体" panose="02010600030101010101" charset="-122"/>
            </a:endParaRPr>
          </a:p>
        </p:txBody>
      </p:sp>
      <p:sp>
        <p:nvSpPr>
          <p:cNvPr id="9" name="矩形 8"/>
          <p:cNvSpPr/>
          <p:nvPr>
            <p:custDataLst>
              <p:tags r:id="rId7"/>
            </p:custDataLst>
          </p:nvPr>
        </p:nvSpPr>
        <p:spPr>
          <a:xfrm>
            <a:off x="6325870" y="2305050"/>
            <a:ext cx="716915" cy="666750"/>
          </a:xfrm>
          <a:prstGeom prst="rect">
            <a:avLst/>
          </a:prstGeom>
          <a:solidFill>
            <a:srgbClr val="0B68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>
                <a:latin typeface="黑体" panose="02010600030101010101" charset="-122"/>
                <a:ea typeface="黑体" panose="02010600030101010101" charset="-122"/>
              </a:rPr>
              <a:t>2</a:t>
            </a:r>
            <a:endParaRPr lang="zh-CN" altLang="en-US" sz="2800" b="1">
              <a:latin typeface="黑体" panose="02010600030101010101" charset="-122"/>
              <a:ea typeface="黑体" panose="02010600030101010101" charset="-122"/>
            </a:endParaRPr>
          </a:p>
        </p:txBody>
      </p:sp>
      <p:sp>
        <p:nvSpPr>
          <p:cNvPr id="10" name="矩形 9"/>
          <p:cNvSpPr/>
          <p:nvPr>
            <p:custDataLst>
              <p:tags r:id="rId8"/>
            </p:custDataLst>
          </p:nvPr>
        </p:nvSpPr>
        <p:spPr>
          <a:xfrm>
            <a:off x="7436485" y="2305050"/>
            <a:ext cx="4293870" cy="666750"/>
          </a:xfrm>
          <a:prstGeom prst="rect">
            <a:avLst/>
          </a:prstGeom>
          <a:solidFill>
            <a:srgbClr val="0B68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latin typeface="黑体" panose="02010600030101010101" charset="-122"/>
                <a:ea typeface="黑体" panose="02010600030101010101" charset="-122"/>
              </a:rPr>
              <a:t>完善信息</a:t>
            </a:r>
            <a:endParaRPr lang="zh-CN" altLang="en-US" sz="2800" b="1" dirty="0">
              <a:latin typeface="黑体" panose="02010600030101010101" charset="-122"/>
              <a:ea typeface="黑体" panose="02010600030101010101" charset="-122"/>
            </a:endParaRPr>
          </a:p>
        </p:txBody>
      </p:sp>
      <p:sp>
        <p:nvSpPr>
          <p:cNvPr id="11" name="矩形 10"/>
          <p:cNvSpPr/>
          <p:nvPr>
            <p:custDataLst>
              <p:tags r:id="rId9"/>
            </p:custDataLst>
          </p:nvPr>
        </p:nvSpPr>
        <p:spPr>
          <a:xfrm>
            <a:off x="6325870" y="3312795"/>
            <a:ext cx="716280" cy="666750"/>
          </a:xfrm>
          <a:prstGeom prst="rect">
            <a:avLst/>
          </a:prstGeom>
          <a:solidFill>
            <a:srgbClr val="0B68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>
                <a:latin typeface="黑体" panose="02010600030101010101" charset="-122"/>
                <a:ea typeface="黑体" panose="02010600030101010101" charset="-122"/>
              </a:rPr>
              <a:t>3</a:t>
            </a:r>
            <a:endParaRPr lang="zh-CN" altLang="en-US" sz="2800" b="1">
              <a:latin typeface="黑体" panose="02010600030101010101" charset="-122"/>
              <a:ea typeface="黑体" panose="02010600030101010101" charset="-122"/>
            </a:endParaRPr>
          </a:p>
        </p:txBody>
      </p:sp>
      <p:sp>
        <p:nvSpPr>
          <p:cNvPr id="12" name="矩形 11"/>
          <p:cNvSpPr/>
          <p:nvPr>
            <p:custDataLst>
              <p:tags r:id="rId10"/>
            </p:custDataLst>
          </p:nvPr>
        </p:nvSpPr>
        <p:spPr>
          <a:xfrm>
            <a:off x="7435850" y="3312795"/>
            <a:ext cx="4293870" cy="666750"/>
          </a:xfrm>
          <a:prstGeom prst="rect">
            <a:avLst/>
          </a:prstGeom>
          <a:solidFill>
            <a:srgbClr val="0B68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>
                <a:latin typeface="黑体" panose="02010600030101010101" charset="-122"/>
                <a:ea typeface="黑体" panose="02010600030101010101" charset="-122"/>
              </a:rPr>
              <a:t>信息审核</a:t>
            </a:r>
            <a:endParaRPr lang="zh-CN" altLang="en-US" sz="2800" b="1">
              <a:latin typeface="黑体" panose="02010600030101010101" charset="-122"/>
              <a:ea typeface="黑体" panose="02010600030101010101" charset="-122"/>
            </a:endParaRPr>
          </a:p>
        </p:txBody>
      </p:sp>
      <p:sp>
        <p:nvSpPr>
          <p:cNvPr id="13" name="矩形 12"/>
          <p:cNvSpPr/>
          <p:nvPr>
            <p:custDataLst>
              <p:tags r:id="rId11"/>
            </p:custDataLst>
          </p:nvPr>
        </p:nvSpPr>
        <p:spPr>
          <a:xfrm>
            <a:off x="6325870" y="4320540"/>
            <a:ext cx="716915" cy="666750"/>
          </a:xfrm>
          <a:prstGeom prst="rect">
            <a:avLst/>
          </a:prstGeom>
          <a:solidFill>
            <a:srgbClr val="0B68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>
                <a:latin typeface="黑体" panose="02010600030101010101" charset="-122"/>
                <a:ea typeface="黑体" panose="02010600030101010101" charset="-122"/>
              </a:rPr>
              <a:t>4</a:t>
            </a:r>
            <a:endParaRPr lang="zh-CN" altLang="en-US" sz="2800" b="1">
              <a:latin typeface="黑体" panose="02010600030101010101" charset="-122"/>
              <a:ea typeface="黑体" panose="02010600030101010101" charset="-122"/>
            </a:endParaRPr>
          </a:p>
        </p:txBody>
      </p:sp>
      <p:sp>
        <p:nvSpPr>
          <p:cNvPr id="14" name="矩形 13"/>
          <p:cNvSpPr/>
          <p:nvPr>
            <p:custDataLst>
              <p:tags r:id="rId12"/>
            </p:custDataLst>
          </p:nvPr>
        </p:nvSpPr>
        <p:spPr>
          <a:xfrm>
            <a:off x="7436485" y="4320540"/>
            <a:ext cx="4293870" cy="666750"/>
          </a:xfrm>
          <a:prstGeom prst="rect">
            <a:avLst/>
          </a:prstGeom>
          <a:solidFill>
            <a:srgbClr val="0B68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>
                <a:latin typeface="黑体" panose="02010600030101010101" charset="-122"/>
                <a:ea typeface="黑体" panose="02010600030101010101" charset="-122"/>
                <a:sym typeface="+mn-ea"/>
              </a:rPr>
              <a:t>入库成功</a:t>
            </a:r>
            <a:endParaRPr lang="zh-CN" altLang="en-US" b="1" dirty="0">
              <a:latin typeface="黑体" panose="02010600030101010101" charset="-122"/>
              <a:ea typeface="黑体" panose="02010600030101010101" charset="-122"/>
              <a:sym typeface="+mn-ea"/>
            </a:endParaRPr>
          </a:p>
        </p:txBody>
      </p:sp>
    </p:spTree>
    <p:custDataLst>
      <p:tags r:id="rId1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 wrap="square" lIns="0" tIns="0" rIns="0" bIns="0">
            <a:normAutofit/>
          </a:bodyPr>
          <a:lstStyle/>
          <a:p>
            <a:pPr algn="l"/>
            <a:r>
              <a:rPr lang="zh-CN" altLang="en-US" dirty="0"/>
              <a:t>账号注册</a:t>
            </a:r>
            <a:endParaRPr lang="zh-CN" altLang="en-US" dirty="0"/>
          </a:p>
        </p:txBody>
      </p:sp>
      <p:sp>
        <p:nvSpPr>
          <p:cNvPr id="6" name="节编号"/>
          <p:cNvSpPr>
            <a:spLocks noGrp="1"/>
          </p:cNvSpPr>
          <p:nvPr>
            <p:ph type="body" sz="quarter" idx="13"/>
            <p:custDataLst>
              <p:tags r:id="rId2"/>
            </p:custDataLst>
          </p:nvPr>
        </p:nvSpPr>
        <p:spPr>
          <a:noFill/>
        </p:spPr>
        <p:txBody>
          <a:bodyPr wrap="square">
            <a:normAutofit/>
          </a:bodyPr>
          <a:lstStyle/>
          <a:p>
            <a:r>
              <a:rPr lang="zh-CN" altLang="en-US"/>
              <a:t>一、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>
            <p:custDataLst>
              <p:tags r:id="rId1"/>
            </p:custDataLst>
          </p:nvPr>
        </p:nvSpPr>
        <p:spPr>
          <a:xfrm>
            <a:off x="0" y="-10795"/>
            <a:ext cx="12192000" cy="734060"/>
          </a:xfrm>
          <a:prstGeom prst="rect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>
            <p:custDataLst>
              <p:tags r:id="rId2"/>
            </p:custDataLst>
          </p:nvPr>
        </p:nvSpPr>
        <p:spPr>
          <a:xfrm>
            <a:off x="156845" y="154940"/>
            <a:ext cx="40640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lang="zh-CN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账号注册</a:t>
            </a:r>
            <a:endParaRPr lang="zh-CN" sz="24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96240" y="789305"/>
            <a:ext cx="1155255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/>
              <a:t>供应商在登录界面，点击右上</a:t>
            </a:r>
            <a:r>
              <a:rPr lang="zh-CN"/>
              <a:t>角【立即注册】，进入账号注册界面</a:t>
            </a:r>
            <a:endParaRPr lang="zh-CN"/>
          </a:p>
          <a:p>
            <a:r>
              <a:rPr lang="zh-CN"/>
              <a:t>注册</a:t>
            </a:r>
            <a:r>
              <a:rPr lang="zh-CN"/>
              <a:t>网址：202.105.100.22:4000/qcc-supplier/#/login?redirect=/</a:t>
            </a:r>
            <a:endParaRPr lang="zh-CN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6845" y="1352550"/>
            <a:ext cx="11653520" cy="550545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>
            <p:custDataLst>
              <p:tags r:id="rId1"/>
            </p:custDataLst>
          </p:nvPr>
        </p:nvSpPr>
        <p:spPr>
          <a:xfrm>
            <a:off x="0" y="-10795"/>
            <a:ext cx="12192000" cy="734060"/>
          </a:xfrm>
          <a:prstGeom prst="rect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>
            <p:custDataLst>
              <p:tags r:id="rId2"/>
            </p:custDataLst>
          </p:nvPr>
        </p:nvSpPr>
        <p:spPr>
          <a:xfrm>
            <a:off x="156845" y="154940"/>
            <a:ext cx="40640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lang="zh-CN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账号注册</a:t>
            </a:r>
            <a:endParaRPr lang="zh-CN" sz="24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96240" y="789305"/>
            <a:ext cx="11552555" cy="69723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/>
              <a:t>账号注册界面，填写对应的信息，点击同意注册，完成账号注册激活。</a:t>
            </a:r>
            <a:endParaRPr lang="zh-CN"/>
          </a:p>
          <a:p>
            <a:r>
              <a:rPr lang="zh-CN">
                <a:solidFill>
                  <a:srgbClr val="FF0000"/>
                </a:solidFill>
              </a:rPr>
              <a:t>注：密码组成为字母</a:t>
            </a:r>
            <a:r>
              <a:rPr lang="en-US" altLang="zh-CN">
                <a:solidFill>
                  <a:srgbClr val="FF0000"/>
                </a:solidFill>
              </a:rPr>
              <a:t>+</a:t>
            </a:r>
            <a:r>
              <a:rPr lang="zh-CN" altLang="en-US">
                <a:solidFill>
                  <a:srgbClr val="FF0000"/>
                </a:solidFill>
              </a:rPr>
              <a:t>数字</a:t>
            </a:r>
            <a:r>
              <a:rPr lang="en-US" altLang="zh-CN">
                <a:solidFill>
                  <a:srgbClr val="FF0000"/>
                </a:solidFill>
              </a:rPr>
              <a:t>+</a:t>
            </a:r>
            <a:r>
              <a:rPr lang="zh-CN" altLang="en-US">
                <a:solidFill>
                  <a:srgbClr val="FF0000"/>
                </a:solidFill>
              </a:rPr>
              <a:t>特殊字符，长度不得少于</a:t>
            </a:r>
            <a:r>
              <a:rPr lang="en-US" altLang="zh-CN">
                <a:solidFill>
                  <a:srgbClr val="FF0000"/>
                </a:solidFill>
              </a:rPr>
              <a:t>8</a:t>
            </a:r>
            <a:r>
              <a:rPr lang="zh-CN" altLang="en-US">
                <a:solidFill>
                  <a:srgbClr val="FF0000"/>
                </a:solidFill>
              </a:rPr>
              <a:t>位，</a:t>
            </a:r>
            <a:r>
              <a:rPr lang="zh-CN" altLang="en-US">
                <a:solidFill>
                  <a:srgbClr val="FF0000"/>
                </a:solidFill>
              </a:rPr>
              <a:t>短信验证码统一填写166358</a:t>
            </a:r>
            <a:endParaRPr lang="zh-CN" altLang="en-US">
              <a:solidFill>
                <a:srgbClr val="FF0000"/>
              </a:solidFill>
            </a:endParaRPr>
          </a:p>
          <a:p>
            <a:endParaRPr lang="zh-CN">
              <a:solidFill>
                <a:srgbClr val="FF0000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6240" y="1486535"/>
            <a:ext cx="10920730" cy="497586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46135" y="3084195"/>
            <a:ext cx="2724150" cy="1038225"/>
          </a:xfrm>
          <a:prstGeom prst="rect">
            <a:avLst/>
          </a:prstGeom>
        </p:spPr>
      </p:pic>
      <p:cxnSp>
        <p:nvCxnSpPr>
          <p:cNvPr id="7" name="直接箭头连接符 6"/>
          <p:cNvCxnSpPr/>
          <p:nvPr/>
        </p:nvCxnSpPr>
        <p:spPr>
          <a:xfrm>
            <a:off x="7684770" y="3597910"/>
            <a:ext cx="513715" cy="9525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  <p:custDataLst>
      <p:tags r:id="rId5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>
            <p:custDataLst>
              <p:tags r:id="rId1"/>
            </p:custDataLst>
          </p:nvPr>
        </p:nvSpPr>
        <p:spPr>
          <a:xfrm>
            <a:off x="0" y="-10795"/>
            <a:ext cx="12192000" cy="734060"/>
          </a:xfrm>
          <a:prstGeom prst="rect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>
            <p:custDataLst>
              <p:tags r:id="rId2"/>
            </p:custDataLst>
          </p:nvPr>
        </p:nvSpPr>
        <p:spPr>
          <a:xfrm>
            <a:off x="156845" y="154940"/>
            <a:ext cx="40640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lang="zh-CN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账号注册</a:t>
            </a:r>
            <a:endParaRPr lang="zh-CN" sz="24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96240" y="789305"/>
            <a:ext cx="11552555" cy="56324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/>
              <a:t>完成账号注册激活后，点击【下一步】，进入完善信息阶段</a:t>
            </a:r>
            <a:endParaRPr lang="zh-CN">
              <a:solidFill>
                <a:srgbClr val="FF0000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6540" y="1552575"/>
            <a:ext cx="8369935" cy="5103495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 wrap="square" lIns="0" tIns="0" rIns="0" bIns="0">
            <a:normAutofit/>
          </a:bodyPr>
          <a:lstStyle/>
          <a:p>
            <a:pPr algn="l"/>
            <a:r>
              <a:rPr lang="zh-CN" altLang="en-US" dirty="0">
                <a:latin typeface="黑体" panose="02010600030101010101" charset="-122"/>
                <a:ea typeface="黑体" panose="02010600030101010101" charset="-122"/>
                <a:sym typeface="+mn-ea"/>
              </a:rPr>
              <a:t>完善信息</a:t>
            </a:r>
            <a:endParaRPr lang="zh-CN" altLang="en-US" dirty="0"/>
          </a:p>
        </p:txBody>
      </p:sp>
      <p:sp>
        <p:nvSpPr>
          <p:cNvPr id="6" name="节编号"/>
          <p:cNvSpPr>
            <a:spLocks noGrp="1"/>
          </p:cNvSpPr>
          <p:nvPr>
            <p:ph type="body" sz="quarter" idx="13"/>
            <p:custDataLst>
              <p:tags r:id="rId2"/>
            </p:custDataLst>
          </p:nvPr>
        </p:nvSpPr>
        <p:spPr>
          <a:noFill/>
        </p:spPr>
        <p:txBody>
          <a:bodyPr wrap="square">
            <a:normAutofit/>
          </a:bodyPr>
          <a:lstStyle/>
          <a:p>
            <a:r>
              <a:rPr lang="zh-CN" altLang="en-US"/>
              <a:t>二、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矩形 32"/>
          <p:cNvSpPr/>
          <p:nvPr/>
        </p:nvSpPr>
        <p:spPr>
          <a:xfrm>
            <a:off x="0" y="-10795"/>
            <a:ext cx="12192000" cy="734060"/>
          </a:xfrm>
          <a:prstGeom prst="rect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文本框 30"/>
          <p:cNvSpPr txBox="1"/>
          <p:nvPr/>
        </p:nvSpPr>
        <p:spPr>
          <a:xfrm>
            <a:off x="156845" y="129540"/>
            <a:ext cx="40640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24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完善信息</a:t>
            </a:r>
            <a:endParaRPr lang="zh-CN" sz="24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3575" y="1793875"/>
            <a:ext cx="10417175" cy="506412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595630" y="786765"/>
            <a:ext cx="1055560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填写企业详细信息，法人信息，合作意愿，公司联系方式，发票信息，上传公司财务能力证明，资质信息，荣誉信息，业绩信息，特殊贡献等信息，点击【提交审核】。</a:t>
            </a:r>
            <a:endParaRPr lang="zh-CN" altLang="en-US"/>
          </a:p>
          <a:p>
            <a:r>
              <a:rPr lang="zh-CN" altLang="en-US">
                <a:solidFill>
                  <a:srgbClr val="FF0000"/>
                </a:solidFill>
              </a:rPr>
              <a:t>注：注册资料审核单位为账号审核单位，要根据实际推荐单位选择。</a:t>
            </a:r>
            <a:endParaRPr lang="zh-CN" altLang="en-US">
              <a:solidFill>
                <a:srgbClr val="FF0000"/>
              </a:solidFill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矩形 32"/>
          <p:cNvSpPr/>
          <p:nvPr/>
        </p:nvSpPr>
        <p:spPr>
          <a:xfrm>
            <a:off x="0" y="-10795"/>
            <a:ext cx="12192000" cy="734060"/>
          </a:xfrm>
          <a:prstGeom prst="rect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文本框 30"/>
          <p:cNvSpPr txBox="1"/>
          <p:nvPr/>
        </p:nvSpPr>
        <p:spPr>
          <a:xfrm>
            <a:off x="156845" y="129540"/>
            <a:ext cx="40640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24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完善信息</a:t>
            </a:r>
            <a:endParaRPr lang="zh-CN" sz="24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3345" y="821690"/>
            <a:ext cx="6141720" cy="4305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1529080"/>
            <a:ext cx="6043295" cy="319341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3.0"/>
  <p:tag name="KSO_WM_BEAUTIFY_FLAG" val="#wm#"/>
</p:tagLst>
</file>

<file path=ppt/tags/tag1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TYPE" val="a"/>
  <p:tag name="KSO_WM_UNIT_INDEX" val="1"/>
</p:tagLst>
</file>

<file path=ppt/tags/tag1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1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3.0"/>
  <p:tag name="KSO_WM_BEAUTIFY_FLAG" val="#wm#"/>
</p:tagLst>
</file>

<file path=ppt/tags/tag1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3.0"/>
  <p:tag name="KSO_WM_BEAUTIFY_FLAG" val="#wm#"/>
</p:tagLst>
</file>

<file path=ppt/tags/tag1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3.0"/>
  <p:tag name="KSO_WM_BEAUTIFY_FLAG" val="#wm#"/>
</p:tagLst>
</file>

<file path=ppt/tags/tag1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3.0"/>
  <p:tag name="KSO_WM_BEAUTIFY_FLAG" val="#wm#"/>
</p:tagLst>
</file>

<file path=ppt/tags/tag1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3.0"/>
  <p:tag name="KSO_WM_BEAUTIFY_FLAG" val="#wm#"/>
</p:tagLst>
</file>

<file path=ppt/tags/tag1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3.0"/>
  <p:tag name="KSO_WM_BEAUTIFY_FLAG" val="#wm#"/>
</p:tagLst>
</file>

<file path=ppt/tags/tag1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f*1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396"/>
  <p:tag name="KSO_WM_UNIT_TYPE" val="f"/>
  <p:tag name="KSO_WM_UNIT_INDEX" val="1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3.0"/>
  <p:tag name="KSO_WM_BEAUTIFY_FLAG" val="#wm#"/>
</p:tagLst>
</file>

<file path=ppt/tags/tag1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3.0"/>
  <p:tag name="KSO_WM_BEAUTIFY_FLAG" val="#wm#"/>
</p:tagLst>
</file>

<file path=ppt/tags/tag1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3.0"/>
  <p:tag name="KSO_WM_BEAUTIFY_FLAG" val="#wm#"/>
</p:tagLst>
</file>

<file path=ppt/tags/tag1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b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副标题样式"/>
  <p:tag name="KSO_WM_UNIT_NOCLEAR" val="0"/>
  <p:tag name="KSO_WM_UNIT_VALUE" val="40"/>
  <p:tag name="KSO_WM_UNIT_TYPE" val="b"/>
  <p:tag name="KSO_WM_UNIT_INDEX" val="1"/>
</p:tagLst>
</file>

<file path=ppt/tags/tag1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3.0"/>
  <p:tag name="KSO_WM_BEAUTIFY_FLAG" val="#wm#"/>
</p:tagLst>
</file>

<file path=ppt/tags/tag1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3.0"/>
  <p:tag name="KSO_WM_BEAUTIFY_FLAG" val="#wm#"/>
</p:tagLst>
</file>

<file path=ppt/tags/tag1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3.0"/>
  <p:tag name="KSO_WM_BEAUTIFY_FLAG" val="#wm#"/>
</p:tagLst>
</file>

<file path=ppt/tags/tag1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TYPE" val="a"/>
  <p:tag name="KSO_WM_UNIT_INDEX" val="1"/>
  <p:tag name="KSO_WM_UNIT_VALUE" val="29"/>
</p:tagLst>
</file>

<file path=ppt/tags/tag1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i*2"/>
  <p:tag name="KSO_WM_UNIT_LAYERLEVEL" val="1"/>
  <p:tag name="KSO_WM_TAG_VERSION" val="3.0"/>
  <p:tag name="KSO_WM_BEAUTIFY_FLAG" val="#wm#"/>
  <p:tag name="KSO_WM_UNIT_TYPE" val="i"/>
  <p:tag name="KSO_WM_UNIT_INDEX" val="2"/>
</p:tagLst>
</file>

<file path=ppt/tags/tag119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11*i*2"/>
  <p:tag name="KSO_WM_UNIT_LAYERLEVEL" val="1"/>
  <p:tag name="KSO_WM_TAG_VERSION" val="3.0"/>
  <p:tag name="KSO_WM_UNIT_TYPE" val="i"/>
  <p:tag name="KSO_WM_UNIT_INDEX" val="2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30"/>
  <p:tag name="KSO_WM_UNIT_TYPE" val="a"/>
  <p:tag name="KSO_WM_UNIT_INDEX" val="1"/>
</p:tagLst>
</file>

<file path=ppt/tags/tag1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3.0"/>
  <p:tag name="KSO_WM_BEAUTIFY_FLAG" val="#wm#"/>
  <p:tag name="KSO_WM_UNIT_NOCLEAR" val="0"/>
</p:tagLst>
</file>

<file path=ppt/tags/tag1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3.0"/>
  <p:tag name="KSO_WM_BEAUTIFY_FLAG" val="#wm#"/>
</p:tagLst>
</file>

<file path=ppt/tags/tag1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3.0"/>
  <p:tag name="KSO_WM_BEAUTIFY_FLAG" val="#wm#"/>
</p:tagLst>
</file>

<file path=ppt/tags/tag1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f*5"/>
  <p:tag name="KSO_WM_UNIT_LAYERLEVEL" val="1"/>
  <p:tag name="KSO_WM_TAG_VERSION" val="3.0"/>
  <p:tag name="KSO_WM_BEAUTIFY_FLAG" val="#wm#"/>
  <p:tag name="KSO_WM_UNIT_SUBTYPE" val="b"/>
  <p:tag name="KSO_WM_UNIT_PRESET_TEXT" val="署名占位符"/>
  <p:tag name="KSO_WM_UNIT_NOCLEAR" val="0"/>
  <p:tag name="KSO_WM_UNIT_VALUE" val="8"/>
  <p:tag name="KSO_WM_UNIT_TYPE" val="f"/>
  <p:tag name="KSO_WM_UNIT_INDEX" val="5"/>
</p:tagLst>
</file>

<file path=ppt/tags/tag1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a*1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  <p:tag name="KSO_WM_TEMPLATE_CATEGORY" val="custom"/>
  <p:tag name="KSO_WM_TEMPLATE_INDEX" val="20230980"/>
</p:tagLst>
</file>

<file path=ppt/tags/tag1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f*1"/>
  <p:tag name="KSO_WM_UNIT_LAYERLEVEL" val="1"/>
  <p:tag name="KSO_WM_TAG_VERSION" val="1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340"/>
  <p:tag name="KSO_WM_UNIT_TYPE" val="f"/>
  <p:tag name="KSO_WM_UNIT_INDEX" val="1"/>
  <p:tag name="KSO_WM_TEMPLATE_CATEGORY" val="custom"/>
  <p:tag name="KSO_WM_TEMPLATE_INDEX" val="20230980"/>
</p:tagLst>
</file>

<file path=ppt/tags/tag1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3.0"/>
  <p:tag name="KSO_WM_BEAUTIFY_FLAG" val="#wm#"/>
</p:tagLst>
</file>

<file path=ppt/tags/tag1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3.0"/>
  <p:tag name="KSO_WM_BEAUTIFY_FLAG" val="#wm#"/>
</p:tagLst>
</file>

<file path=ppt/tags/tag1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3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0.xml><?xml version="1.0" encoding="utf-8"?>
<p:tagLst xmlns:p="http://schemas.openxmlformats.org/presentationml/2006/main">
  <p:tag name="KSO_WM_TEMPLATE_SUBCATEGORY" val="29"/>
  <p:tag name="KSO_WM_TEMPLATE_MASTER_TYPE" val="0"/>
  <p:tag name="KSO_WM_TEMPLATE_COLOR_TYPE" val="0"/>
  <p:tag name="KSO_WM_TAG_VERSION" val="3.0"/>
  <p:tag name="KSO_WM_BEAUTIFY_FLAG" val="#wm#"/>
  <p:tag name="KSO_WM_TEMPLATE_CATEGORY" val="custom"/>
  <p:tag name="KSO_WM_TEMPLATE_INDEX" val="20230980"/>
  <p:tag name="KSO_WM_TEMPLATE_THUMBS_INDEX" val="1、9"/>
</p:tagLst>
</file>

<file path=ppt/tags/tag131.xml><?xml version="1.0" encoding="utf-8"?>
<p:tagLst xmlns:p="http://schemas.openxmlformats.org/presentationml/2006/main">
  <p:tag name="KSO_WM_BEAUTIFY_FLAG" val=""/>
</p:tagLst>
</file>

<file path=ppt/tags/tag132.xml><?xml version="1.0" encoding="utf-8"?>
<p:tagLst xmlns:p="http://schemas.openxmlformats.org/presentationml/2006/main">
  <p:tag name="KSO_WM_BEAUTIFY_FLAG" val=""/>
</p:tagLst>
</file>

<file path=ppt/tags/tag133.xml><?xml version="1.0" encoding="utf-8"?>
<p:tagLst xmlns:p="http://schemas.openxmlformats.org/presentationml/2006/main">
  <p:tag name="KSO_WM_BEAUTIFY_FLAG" val=""/>
</p:tagLst>
</file>

<file path=ppt/tags/tag134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35.xml><?xml version="1.0" encoding="utf-8"?>
<p:tagLst xmlns:p="http://schemas.openxmlformats.org/presentationml/2006/main">
  <p:tag name="KSO_WM_BEAUTIFY_FLAG" val=""/>
</p:tagLst>
</file>

<file path=ppt/tags/tag136.xml><?xml version="1.0" encoding="utf-8"?>
<p:tagLst xmlns:p="http://schemas.openxmlformats.org/presentationml/2006/main">
  <p:tag name="KSO_WM_BEAUTIFY_FLAG" val=""/>
</p:tagLst>
</file>

<file path=ppt/tags/tag137.xml><?xml version="1.0" encoding="utf-8"?>
<p:tagLst xmlns:p="http://schemas.openxmlformats.org/presentationml/2006/main">
  <p:tag name="KSO_WM_BEAUTIFY_FLAG" val=""/>
</p:tagLst>
</file>

<file path=ppt/tags/tag138.xml><?xml version="1.0" encoding="utf-8"?>
<p:tagLst xmlns:p="http://schemas.openxmlformats.org/presentationml/2006/main">
  <p:tag name="KSO_WM_DIAGRAM_VIRTUALLY_FRAME" val="{&quot;height&quot;:369.9,&quot;left&quot;:498.1,&quot;top&quot;:102.15,&quot;width&quot;:425.55}"/>
</p:tagLst>
</file>

<file path=ppt/tags/tag139.xml><?xml version="1.0" encoding="utf-8"?>
<p:tagLst xmlns:p="http://schemas.openxmlformats.org/presentationml/2006/main">
  <p:tag name="KSO_WM_BEAUTIFY_FLAG" val=""/>
  <p:tag name="KSO_WM_DIAGRAM_VIRTUALLY_FRAME" val="{&quot;height&quot;:369.9,&quot;left&quot;:498.1,&quot;top&quot;:102.15,&quot;width&quot;:425.55}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0.xml><?xml version="1.0" encoding="utf-8"?>
<p:tagLst xmlns:p="http://schemas.openxmlformats.org/presentationml/2006/main">
  <p:tag name="KSO_WM_BEAUTIFY_FLAG" val=""/>
  <p:tag name="KSO_WM_DIAGRAM_VIRTUALLY_FRAME" val="{&quot;height&quot;:369.9,&quot;left&quot;:498.1,&quot;top&quot;:102.15,&quot;width&quot;:425.55}"/>
</p:tagLst>
</file>

<file path=ppt/tags/tag141.xml><?xml version="1.0" encoding="utf-8"?>
<p:tagLst xmlns:p="http://schemas.openxmlformats.org/presentationml/2006/main">
  <p:tag name="KSO_WM_BEAUTIFY_FLAG" val=""/>
  <p:tag name="KSO_WM_DIAGRAM_VIRTUALLY_FRAME" val="{&quot;height&quot;:369.9,&quot;left&quot;:498.1,&quot;top&quot;:102.15,&quot;width&quot;:425.55}"/>
</p:tagLst>
</file>

<file path=ppt/tags/tag142.xml><?xml version="1.0" encoding="utf-8"?>
<p:tagLst xmlns:p="http://schemas.openxmlformats.org/presentationml/2006/main">
  <p:tag name="KSO_WM_BEAUTIFY_FLAG" val=""/>
  <p:tag name="KSO_WM_DIAGRAM_VIRTUALLY_FRAME" val="{&quot;height&quot;:369.9,&quot;left&quot;:498.1,&quot;top&quot;:102.15,&quot;width&quot;:425.55}"/>
</p:tagLst>
</file>

<file path=ppt/tags/tag143.xml><?xml version="1.0" encoding="utf-8"?>
<p:tagLst xmlns:p="http://schemas.openxmlformats.org/presentationml/2006/main">
  <p:tag name="KSO_WM_BEAUTIFY_FLAG" val=""/>
  <p:tag name="KSO_WM_DIAGRAM_VIRTUALLY_FRAME" val="{&quot;height&quot;:369.9,&quot;left&quot;:498.1,&quot;top&quot;:102.15,&quot;width&quot;:425.55}"/>
</p:tagLst>
</file>

<file path=ppt/tags/tag144.xml><?xml version="1.0" encoding="utf-8"?>
<p:tagLst xmlns:p="http://schemas.openxmlformats.org/presentationml/2006/main">
  <p:tag name="KSO_WM_BEAUTIFY_FLAG" val=""/>
  <p:tag name="KSO_WM_DIAGRAM_VIRTUALLY_FRAME" val="{&quot;height&quot;:369.9,&quot;left&quot;:498.1,&quot;top&quot;:102.15,&quot;width&quot;:425.55}"/>
</p:tagLst>
</file>

<file path=ppt/tags/tag145.xml><?xml version="1.0" encoding="utf-8"?>
<p:tagLst xmlns:p="http://schemas.openxmlformats.org/presentationml/2006/main">
  <p:tag name="KSO_WM_BEAUTIFY_FLAG" val=""/>
  <p:tag name="KSO_WM_DIAGRAM_VIRTUALLY_FRAME" val="{&quot;height&quot;:369.9,&quot;left&quot;:498.1,&quot;top&quot;:102.15,&quot;width&quot;:425.55}"/>
</p:tagLst>
</file>

<file path=ppt/tags/tag14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30980_7*a*1"/>
  <p:tag name="KSO_WM_TEMPLATE_CATEGORY" val="custom"/>
  <p:tag name="KSO_WM_TEMPLATE_INDEX" val="20230980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NOCLEAR" val="0"/>
  <p:tag name="KSO_WM_UNIT_VALUE" val="14"/>
  <p:tag name="KSO_WM_UNIT_TYPE" val="a"/>
  <p:tag name="KSO_WM_UNIT_INDEX" val="1"/>
  <p:tag name="KSO_WM_UNIT_PRESET_TEXT" val="添加章节标题"/>
  <p:tag name="KSO_WM_UNIT_TEXT_TYPE" val="1"/>
</p:tagLst>
</file>

<file path=ppt/tags/tag148.xml><?xml version="1.0" encoding="utf-8"?>
<p:tagLst xmlns:p="http://schemas.openxmlformats.org/presentationml/2006/main">
  <p:tag name="KSO_WM_UNIT_HIGHLIGHT" val="0"/>
  <p:tag name="KSO_WM_UNIT_COMPATIBLE" val="1"/>
  <p:tag name="KSO_WM_UNIT_DIAGRAM_ISNUMVISUAL" val="0"/>
  <p:tag name="KSO_WM_UNIT_DIAGRAM_ISREFERUNIT" val="0"/>
  <p:tag name="KSO_WM_UNIT_ID" val="custom20230980_7*e*1"/>
  <p:tag name="KSO_WM_TEMPLATE_CATEGORY" val="custom"/>
  <p:tag name="KSO_WM_TEMPLATE_INDEX" val="20230980"/>
  <p:tag name="KSO_WM_UNIT_LAYERLEVEL" val="1"/>
  <p:tag name="KSO_WM_TAG_VERSION" val="3.0"/>
  <p:tag name="KSO_WM_BEAUTIFY_FLAG" val="#wm#"/>
  <p:tag name="KSO_WM_UNIT_NOCLEAR" val="0"/>
  <p:tag name="KSO_WM_UNIT_VALUE" val="13"/>
  <p:tag name="KSO_WM_UNIT_TYPE" val="e"/>
  <p:tag name="KSO_WM_UNIT_INDEX" val="1"/>
</p:tagLst>
</file>

<file path=ppt/tags/tag149.xml><?xml version="1.0" encoding="utf-8"?>
<p:tagLst xmlns:p="http://schemas.openxmlformats.org/presentationml/2006/main">
  <p:tag name="KSO_WM_SLIDE_ID" val="custom20230980_7"/>
  <p:tag name="KSO_WM_TEMPLATE_SUBCATEGORY" val="29"/>
  <p:tag name="KSO_WM_TEMPLATE_MASTER_TYPE" val="0"/>
  <p:tag name="KSO_WM_TEMPLATE_COLOR_TYPE" val="0"/>
  <p:tag name="KSO_WM_SLIDE_ITEM_CNT" val="0"/>
  <p:tag name="KSO_WM_SLIDE_INDEX" val="7"/>
  <p:tag name="KSO_WM_TAG_VERSION" val="3.0"/>
  <p:tag name="KSO_WM_BEAUTIFY_FLAG" val="#wm#"/>
  <p:tag name="KSO_WM_TEMPLATE_CATEGORY" val="custom"/>
  <p:tag name="KSO_WM_TEMPLATE_INDEX" val="20230980"/>
  <p:tag name="KSO_WM_SLIDE_TYPE" val="sectionTitle"/>
  <p:tag name="KSO_WM_SLIDE_SUBTYPE" val="pureTxt"/>
  <p:tag name="KSO_WM_SLIDE_LAYOUT" val="a_e"/>
  <p:tag name="KSO_WM_SLIDE_LAYOUT_CNT" val="1_1"/>
  <p:tag name="KSO_WM_SLIDE_THEME_ID" val="3312567"/>
  <p:tag name="KSO_WM_SLIDE_THEME_NAME" val="紫色业绩汇报办公插画主题模板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0.xml><?xml version="1.0" encoding="utf-8"?>
<p:tagLst xmlns:p="http://schemas.openxmlformats.org/presentationml/2006/main">
  <p:tag name="KSO_WM_BEAUTIFY_FLAG" val=""/>
</p:tagLst>
</file>

<file path=ppt/tags/tag151.xml><?xml version="1.0" encoding="utf-8"?>
<p:tagLst xmlns:p="http://schemas.openxmlformats.org/presentationml/2006/main">
  <p:tag name="KSO_WM_BEAUTIFY_FLAG" val=""/>
</p:tagLst>
</file>

<file path=ppt/tags/tag152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53.xml><?xml version="1.0" encoding="utf-8"?>
<p:tagLst xmlns:p="http://schemas.openxmlformats.org/presentationml/2006/main">
  <p:tag name="KSO_WM_BEAUTIFY_FLAG" val=""/>
</p:tagLst>
</file>

<file path=ppt/tags/tag154.xml><?xml version="1.0" encoding="utf-8"?>
<p:tagLst xmlns:p="http://schemas.openxmlformats.org/presentationml/2006/main">
  <p:tag name="KSO_WM_BEAUTIFY_FLAG" val=""/>
</p:tagLst>
</file>

<file path=ppt/tags/tag15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56.xml><?xml version="1.0" encoding="utf-8"?>
<p:tagLst xmlns:p="http://schemas.openxmlformats.org/presentationml/2006/main">
  <p:tag name="KSO_WM_BEAUTIFY_FLAG" val=""/>
</p:tagLst>
</file>

<file path=ppt/tags/tag157.xml><?xml version="1.0" encoding="utf-8"?>
<p:tagLst xmlns:p="http://schemas.openxmlformats.org/presentationml/2006/main">
  <p:tag name="KSO_WM_BEAUTIFY_FLAG" val=""/>
</p:tagLst>
</file>

<file path=ppt/tags/tag15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30980_7*a*1"/>
  <p:tag name="KSO_WM_TEMPLATE_CATEGORY" val="custom"/>
  <p:tag name="KSO_WM_TEMPLATE_INDEX" val="20230980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NOCLEAR" val="0"/>
  <p:tag name="KSO_WM_UNIT_VALUE" val="14"/>
  <p:tag name="KSO_WM_UNIT_TYPE" val="a"/>
  <p:tag name="KSO_WM_UNIT_INDEX" val="1"/>
  <p:tag name="KSO_WM_UNIT_PRESET_TEXT" val="添加章节标题"/>
  <p:tag name="KSO_WM_UNIT_TEXT_TYPE" val="1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60.xml><?xml version="1.0" encoding="utf-8"?>
<p:tagLst xmlns:p="http://schemas.openxmlformats.org/presentationml/2006/main">
  <p:tag name="KSO_WM_UNIT_HIGHLIGHT" val="0"/>
  <p:tag name="KSO_WM_UNIT_COMPATIBLE" val="1"/>
  <p:tag name="KSO_WM_UNIT_DIAGRAM_ISNUMVISUAL" val="0"/>
  <p:tag name="KSO_WM_UNIT_DIAGRAM_ISREFERUNIT" val="0"/>
  <p:tag name="KSO_WM_UNIT_ID" val="custom20230980_7*e*1"/>
  <p:tag name="KSO_WM_TEMPLATE_CATEGORY" val="custom"/>
  <p:tag name="KSO_WM_TEMPLATE_INDEX" val="20230980"/>
  <p:tag name="KSO_WM_UNIT_LAYERLEVEL" val="1"/>
  <p:tag name="KSO_WM_TAG_VERSION" val="3.0"/>
  <p:tag name="KSO_WM_BEAUTIFY_FLAG" val="#wm#"/>
  <p:tag name="KSO_WM_UNIT_NOCLEAR" val="0"/>
  <p:tag name="KSO_WM_UNIT_VALUE" val="13"/>
  <p:tag name="KSO_WM_UNIT_TYPE" val="e"/>
  <p:tag name="KSO_WM_UNIT_INDEX" val="1"/>
</p:tagLst>
</file>

<file path=ppt/tags/tag161.xml><?xml version="1.0" encoding="utf-8"?>
<p:tagLst xmlns:p="http://schemas.openxmlformats.org/presentationml/2006/main">
  <p:tag name="KSO_WM_SLIDE_ID" val="custom20230980_7"/>
  <p:tag name="KSO_WM_TEMPLATE_SUBCATEGORY" val="29"/>
  <p:tag name="KSO_WM_TEMPLATE_MASTER_TYPE" val="0"/>
  <p:tag name="KSO_WM_TEMPLATE_COLOR_TYPE" val="0"/>
  <p:tag name="KSO_WM_SLIDE_ITEM_CNT" val="0"/>
  <p:tag name="KSO_WM_SLIDE_INDEX" val="7"/>
  <p:tag name="KSO_WM_TAG_VERSION" val="3.0"/>
  <p:tag name="KSO_WM_BEAUTIFY_FLAG" val="#wm#"/>
  <p:tag name="KSO_WM_TEMPLATE_CATEGORY" val="custom"/>
  <p:tag name="KSO_WM_TEMPLATE_INDEX" val="20230980"/>
  <p:tag name="KSO_WM_SLIDE_TYPE" val="sectionTitle"/>
  <p:tag name="KSO_WM_SLIDE_SUBTYPE" val="pureTxt"/>
  <p:tag name="KSO_WM_SLIDE_LAYOUT" val="a_e"/>
  <p:tag name="KSO_WM_SLIDE_LAYOUT_CNT" val="1_1"/>
  <p:tag name="KSO_WM_SLIDE_THEME_ID" val="3312567"/>
  <p:tag name="KSO_WM_SLIDE_THEME_NAME" val="紫色业绩汇报办公插画主题模板"/>
</p:tagLst>
</file>

<file path=ppt/tags/tag162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63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6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30980_7*a*1"/>
  <p:tag name="KSO_WM_TEMPLATE_CATEGORY" val="custom"/>
  <p:tag name="KSO_WM_TEMPLATE_INDEX" val="20230980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NOCLEAR" val="0"/>
  <p:tag name="KSO_WM_UNIT_VALUE" val="14"/>
  <p:tag name="KSO_WM_UNIT_TYPE" val="a"/>
  <p:tag name="KSO_WM_UNIT_INDEX" val="1"/>
  <p:tag name="KSO_WM_UNIT_PRESET_TEXT" val="添加章节标题"/>
  <p:tag name="KSO_WM_UNIT_TEXT_TYPE" val="1"/>
</p:tagLst>
</file>

<file path=ppt/tags/tag166.xml><?xml version="1.0" encoding="utf-8"?>
<p:tagLst xmlns:p="http://schemas.openxmlformats.org/presentationml/2006/main">
  <p:tag name="KSO_WM_UNIT_HIGHLIGHT" val="0"/>
  <p:tag name="KSO_WM_UNIT_COMPATIBLE" val="1"/>
  <p:tag name="KSO_WM_UNIT_DIAGRAM_ISNUMVISUAL" val="0"/>
  <p:tag name="KSO_WM_UNIT_DIAGRAM_ISREFERUNIT" val="0"/>
  <p:tag name="KSO_WM_UNIT_ID" val="custom20230980_7*e*1"/>
  <p:tag name="KSO_WM_TEMPLATE_CATEGORY" val="custom"/>
  <p:tag name="KSO_WM_TEMPLATE_INDEX" val="20230980"/>
  <p:tag name="KSO_WM_UNIT_LAYERLEVEL" val="1"/>
  <p:tag name="KSO_WM_TAG_VERSION" val="3.0"/>
  <p:tag name="KSO_WM_BEAUTIFY_FLAG" val="#wm#"/>
  <p:tag name="KSO_WM_UNIT_NOCLEAR" val="0"/>
  <p:tag name="KSO_WM_UNIT_VALUE" val="13"/>
  <p:tag name="KSO_WM_UNIT_TYPE" val="e"/>
  <p:tag name="KSO_WM_UNIT_INDEX" val="1"/>
</p:tagLst>
</file>

<file path=ppt/tags/tag167.xml><?xml version="1.0" encoding="utf-8"?>
<p:tagLst xmlns:p="http://schemas.openxmlformats.org/presentationml/2006/main">
  <p:tag name="KSO_WM_SLIDE_ID" val="custom20230980_7"/>
  <p:tag name="KSO_WM_TEMPLATE_SUBCATEGORY" val="29"/>
  <p:tag name="KSO_WM_TEMPLATE_MASTER_TYPE" val="0"/>
  <p:tag name="KSO_WM_TEMPLATE_COLOR_TYPE" val="0"/>
  <p:tag name="KSO_WM_SLIDE_ITEM_CNT" val="0"/>
  <p:tag name="KSO_WM_SLIDE_INDEX" val="7"/>
  <p:tag name="KSO_WM_TAG_VERSION" val="3.0"/>
  <p:tag name="KSO_WM_BEAUTIFY_FLAG" val="#wm#"/>
  <p:tag name="KSO_WM_TEMPLATE_CATEGORY" val="custom"/>
  <p:tag name="KSO_WM_TEMPLATE_INDEX" val="20230980"/>
  <p:tag name="KSO_WM_SLIDE_TYPE" val="sectionTitle"/>
  <p:tag name="KSO_WM_SLIDE_SUBTYPE" val="pureTxt"/>
  <p:tag name="KSO_WM_SLIDE_LAYOUT" val="a_e"/>
  <p:tag name="KSO_WM_SLIDE_LAYOUT_CNT" val="1_1"/>
  <p:tag name="KSO_WM_SLIDE_THEME_ID" val="3312567"/>
  <p:tag name="KSO_WM_SLIDE_THEME_NAME" val="紫色业绩汇报办公插画主题模板"/>
</p:tagLst>
</file>

<file path=ppt/tags/tag16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69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30980_7*a*1"/>
  <p:tag name="KSO_WM_TEMPLATE_CATEGORY" val="custom"/>
  <p:tag name="KSO_WM_TEMPLATE_INDEX" val="20230980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NOCLEAR" val="0"/>
  <p:tag name="KSO_WM_UNIT_VALUE" val="14"/>
  <p:tag name="KSO_WM_UNIT_TYPE" val="a"/>
  <p:tag name="KSO_WM_UNIT_INDEX" val="1"/>
  <p:tag name="KSO_WM_UNIT_PRESET_TEXT" val="添加章节标题"/>
  <p:tag name="KSO_WM_UNIT_TEXT_TYPE" val="1"/>
</p:tagLst>
</file>

<file path=ppt/tags/tag171.xml><?xml version="1.0" encoding="utf-8"?>
<p:tagLst xmlns:p="http://schemas.openxmlformats.org/presentationml/2006/main">
  <p:tag name="KSO_WM_UNIT_HIGHLIGHT" val="0"/>
  <p:tag name="KSO_WM_UNIT_COMPATIBLE" val="1"/>
  <p:tag name="KSO_WM_UNIT_DIAGRAM_ISNUMVISUAL" val="0"/>
  <p:tag name="KSO_WM_UNIT_DIAGRAM_ISREFERUNIT" val="0"/>
  <p:tag name="KSO_WM_UNIT_ID" val="custom20230980_7*e*1"/>
  <p:tag name="KSO_WM_TEMPLATE_CATEGORY" val="custom"/>
  <p:tag name="KSO_WM_TEMPLATE_INDEX" val="20230980"/>
  <p:tag name="KSO_WM_UNIT_LAYERLEVEL" val="1"/>
  <p:tag name="KSO_WM_TAG_VERSION" val="3.0"/>
  <p:tag name="KSO_WM_BEAUTIFY_FLAG" val="#wm#"/>
  <p:tag name="KSO_WM_UNIT_NOCLEAR" val="0"/>
  <p:tag name="KSO_WM_UNIT_VALUE" val="13"/>
  <p:tag name="KSO_WM_UNIT_TYPE" val="e"/>
  <p:tag name="KSO_WM_UNIT_INDEX" val="1"/>
</p:tagLst>
</file>

<file path=ppt/tags/tag172.xml><?xml version="1.0" encoding="utf-8"?>
<p:tagLst xmlns:p="http://schemas.openxmlformats.org/presentationml/2006/main">
  <p:tag name="KSO_WM_SLIDE_ID" val="custom20230980_7"/>
  <p:tag name="KSO_WM_TEMPLATE_SUBCATEGORY" val="29"/>
  <p:tag name="KSO_WM_TEMPLATE_MASTER_TYPE" val="0"/>
  <p:tag name="KSO_WM_TEMPLATE_COLOR_TYPE" val="0"/>
  <p:tag name="KSO_WM_SLIDE_ITEM_CNT" val="0"/>
  <p:tag name="KSO_WM_SLIDE_INDEX" val="7"/>
  <p:tag name="KSO_WM_TAG_VERSION" val="3.0"/>
  <p:tag name="KSO_WM_BEAUTIFY_FLAG" val="#wm#"/>
  <p:tag name="KSO_WM_TEMPLATE_CATEGORY" val="custom"/>
  <p:tag name="KSO_WM_TEMPLATE_INDEX" val="20230980"/>
  <p:tag name="KSO_WM_SLIDE_TYPE" val="sectionTitle"/>
  <p:tag name="KSO_WM_SLIDE_SUBTYPE" val="pureTxt"/>
  <p:tag name="KSO_WM_SLIDE_LAYOUT" val="a_e"/>
  <p:tag name="KSO_WM_SLIDE_LAYOUT_CNT" val="1_1"/>
  <p:tag name="KSO_WM_SLIDE_THEME_ID" val="3312567"/>
  <p:tag name="KSO_WM_SLIDE_THEME_NAME" val="紫色业绩汇报办公插画主题模板"/>
</p:tagLst>
</file>

<file path=ppt/tags/tag173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74.xml><?xml version="1.0" encoding="utf-8"?>
<p:tagLst xmlns:p="http://schemas.openxmlformats.org/presentationml/2006/main">
  <p:tag name="KSO_WM_BEAUTIFY_FLAG" val=""/>
</p:tagLst>
</file>

<file path=ppt/tags/tag175.xml><?xml version="1.0" encoding="utf-8"?>
<p:tagLst xmlns:p="http://schemas.openxmlformats.org/presentationml/2006/main">
  <p:tag name="KSO_WM_BEAUTIFY_FLAG" val=""/>
</p:tagLst>
</file>

<file path=ppt/tags/tag176.xml><?xml version="1.0" encoding="utf-8"?>
<p:tagLst xmlns:p="http://schemas.openxmlformats.org/presentationml/2006/main">
  <p:tag name="KSO_WM_BEAUTIFY_FLAG" val=""/>
</p:tagLst>
</file>

<file path=ppt/tags/tag177.xml><?xml version="1.0" encoding="utf-8"?>
<p:tagLst xmlns:p="http://schemas.openxmlformats.org/presentationml/2006/main">
  <p:tag name="KSO_WM_BEAUTIFY_FLAG" val=""/>
</p:tagLst>
</file>

<file path=ppt/tags/tag178.xml><?xml version="1.0" encoding="utf-8"?>
<p:tagLst xmlns:p="http://schemas.openxmlformats.org/presentationml/2006/main">
  <p:tag name="KSO_WM_BEAUTIFY_FLAG" val=""/>
</p:tagLst>
</file>

<file path=ppt/tags/tag179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0.xml><?xml version="1.0" encoding="utf-8"?>
<p:tagLst xmlns:p="http://schemas.openxmlformats.org/presentationml/2006/main">
  <p:tag name="COMMONDATA" val="eyJoZGlkIjoiOTNkNDJkMmU3YTQ4NzU2ZmIzNGU4Y2ZjOTgyNDc2Y2QifQ=="/>
  <p:tag name="KSO_WPP_MARK_KEY" val="07d38925-8534-4890-ba5c-8e8a399559c4"/>
  <p:tag name="commondata" val="eyJoZGlkIjoiYTQ2MGVhYTAxOGFmNjZlNWQxNjZiMDYxYTNlOWI1NGUifQ==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i*2"/>
  <p:tag name="KSO_WM_UNIT_LAYERLEVEL" val="1"/>
  <p:tag name="KSO_WM_TAG_VERSION" val="3.0"/>
  <p:tag name="KSO_WM_BEAUTIFY_FLAG" val="#wm#"/>
  <p:tag name="KSO_WM_UNIT_TYPE" val="i"/>
  <p:tag name="KSO_WM_UNIT_INDEX" val="2"/>
</p:tagLst>
</file>

<file path=ppt/tags/tag64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1*i*2"/>
  <p:tag name="KSO_WM_UNIT_LAYERLEVEL" val="1"/>
  <p:tag name="KSO_WM_TAG_VERSION" val="3.0"/>
  <p:tag name="KSO_WM_UNIT_TYPE" val="i"/>
  <p:tag name="KSO_WM_UNIT_INDEX" val="2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30"/>
  <p:tag name="KSO_WM_UNIT_TYPE" val="a"/>
  <p:tag name="KSO_WM_UNIT_INDEX" val="1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f*4"/>
  <p:tag name="KSO_WM_UNIT_LAYERLEVEL" val="1"/>
  <p:tag name="KSO_WM_TAG_VERSION" val="3.0"/>
  <p:tag name="KSO_WM_BEAUTIFY_FLAG" val="#wm#"/>
  <p:tag name="KSO_WM_UNIT_SUBTYPE" val="b"/>
  <p:tag name="KSO_WM_UNIT_PRESET_TEXT" val="署名占位符"/>
  <p:tag name="KSO_WM_UNIT_NOCLEAR" val="0"/>
  <p:tag name="KSO_WM_UNIT_VALUE" val="8"/>
  <p:tag name="KSO_WM_UNIT_TYPE" val="f"/>
  <p:tag name="KSO_WM_UNIT_INDEX" val="4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f*1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330"/>
  <p:tag name="KSO_WM_UNIT_TYPE" val="f"/>
  <p:tag name="KSO_WM_UNIT_INDEX" val="1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TYPE" val="a"/>
  <p:tag name="KSO_WM_UNIT_INDEX" val="1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3.0"/>
  <p:tag name="KSO_WM_BEAUTIFY_FLAG" val="#wm#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3.0"/>
  <p:tag name="KSO_WM_BEAUTIFY_FLAG" val="#wm#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3.0"/>
  <p:tag name="KSO_WM_BEAUTIFY_FLAG" val="#wm#"/>
</p:tagLst>
</file>

<file path=ppt/tags/tag75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3*i*1"/>
  <p:tag name="KSO_WM_UNIT_LAYERLEVEL" val="1"/>
  <p:tag name="KSO_WM_TAG_VERSION" val="3.0"/>
  <p:tag name="KSO_WM_UNIT_TYPE" val="i"/>
  <p:tag name="KSO_WM_UNIT_INDEX" val="1"/>
</p:tagLst>
</file>

<file path=ppt/tags/tag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a*1"/>
  <p:tag name="KSO_WM_UNIT_LAYERLEVEL" val="1"/>
  <p:tag name="KSO_WM_TAG_VERSION" val="3.0"/>
  <p:tag name="KSO_WM_BEAUTIFY_FLAG" val="#wm#"/>
  <p:tag name="KSO_WM_UNIT_ISCONTENTSTITLE" val="1"/>
  <p:tag name="KSO_WM_UNIT_ISNUMDGMTITLE" val="0"/>
  <p:tag name="KSO_WM_UNIT_PRESET_TEXT" val="标题"/>
  <p:tag name="KSO_WM_UNIT_NOCLEAR" val="0"/>
  <p:tag name="KSO_WM_UNIT_VALUE" val="3"/>
  <p:tag name="KSO_WM_UNIT_TYPE" val="a"/>
  <p:tag name="KSO_WM_UNIT_INDEX" val="1"/>
</p:tagLst>
</file>

<file path=ppt/tags/tag77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3*i*2"/>
  <p:tag name="KSO_WM_UNIT_LAYERLEVEL" val="1"/>
  <p:tag name="KSO_WM_TAG_VERSION" val="3.0"/>
  <p:tag name="KSO_WM_UNIT_TYPE" val="i"/>
  <p:tag name="KSO_WM_UNIT_INDEX" val="2"/>
</p:tagLst>
</file>

<file path=ppt/tags/tag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</p:tagLst>
</file>

<file path=ppt/tags/tag81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4*i*1"/>
  <p:tag name="KSO_WM_UNIT_LAYERLEVEL" val="1"/>
  <p:tag name="KSO_WM_TAG_VERSION" val="3.0"/>
  <p:tag name="KSO_WM_UNIT_TYPE" val="i"/>
  <p:tag name="KSO_WM_UNIT_INDEX" val="1"/>
</p:tagLst>
</file>

<file path=ppt/tags/tag82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4*i*1"/>
  <p:tag name="KSO_WM_UNIT_LAYERLEVEL" val="1"/>
  <p:tag name="KSO_WM_TAG_VERSION" val="3.0"/>
  <p:tag name="KSO_WM_UNIT_TYPE" val="i"/>
  <p:tag name="KSO_WM_UNIT_INDEX" val="1"/>
</p:tagLst>
</file>

<file path=ppt/tags/tag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14"/>
  <p:tag name="KSO_WM_UNIT_TYPE" val="a"/>
  <p:tag name="KSO_WM_UNIT_INDEX" val="1"/>
</p:tagLst>
</file>

<file path=ppt/tags/tag84.xml><?xml version="1.0" encoding="utf-8"?>
<p:tagLst xmlns:p="http://schemas.openxmlformats.org/presentationml/2006/main">
  <p:tag name="KSO_WM_UNIT_HIGHLIGHT" val="0"/>
  <p:tag name="KSO_WM_UNIT_COMPATIBLE" val="1"/>
  <p:tag name="KSO_WM_UNIT_DIAGRAM_ISNUMVISUAL" val="0"/>
  <p:tag name="KSO_WM_UNIT_DIAGRAM_ISREFERUNIT" val="0"/>
  <p:tag name="KSO_WM_UNIT_ID" val="_4*e*1"/>
  <p:tag name="KSO_WM_UNIT_LAYERLEVEL" val="1"/>
  <p:tag name="KSO_WM_TAG_VERSION" val="3.0"/>
  <p:tag name="KSO_WM_BEAUTIFY_FLAG" val="#wm#"/>
  <p:tag name="KSO_WM_UNIT_PRESET_TEXT" val="节编号"/>
  <p:tag name="KSO_WM_UNIT_NOCLEAR" val="0"/>
  <p:tag name="KSO_WM_UNIT_VALUE" val="13"/>
  <p:tag name="KSO_WM_UNIT_TYPE" val="e"/>
  <p:tag name="KSO_WM_UNIT_INDEX" val="1"/>
</p:tagLst>
</file>

<file path=ppt/tags/tag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3.0"/>
  <p:tag name="KSO_WM_BEAUTIFY_FLAG" val="#wm#"/>
</p:tagLst>
</file>

<file path=ppt/tags/tag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3.0"/>
  <p:tag name="KSO_WM_BEAUTIFY_FLAG" val="#wm#"/>
</p:tagLst>
</file>

<file path=ppt/tags/tag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3.0"/>
  <p:tag name="KSO_WM_BEAUTIFY_FLAG" val="#wm#"/>
</p:tagLst>
</file>

<file path=ppt/tags/tag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f*1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160"/>
  <p:tag name="KSO_WM_UNIT_TYPE" val="f"/>
  <p:tag name="KSO_WM_UNIT_INDEX" val="1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f*2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160"/>
  <p:tag name="KSO_WM_UNIT_TYPE" val="f"/>
  <p:tag name="KSO_WM_UNIT_INDEX" val="2"/>
</p:tagLst>
</file>

<file path=ppt/tags/tag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3.0"/>
  <p:tag name="KSO_WM_BEAUTIFY_FLAG" val="#wm#"/>
</p:tagLst>
</file>

<file path=ppt/tags/tag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3.0"/>
  <p:tag name="KSO_WM_BEAUTIFY_FLAG" val="#wm#"/>
</p:tagLst>
</file>

<file path=ppt/tags/tag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3.0"/>
  <p:tag name="KSO_WM_BEAUTIFY_FLAG" val="#wm#"/>
</p:tagLst>
</file>

<file path=ppt/tags/tag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h_a*1_1"/>
  <p:tag name="KSO_WM_UNIT_LAYERLEVEL" val="1_1"/>
  <p:tag name="KSO_WM_TAG_VERSION" val="3.0"/>
  <p:tag name="KSO_WM_BEAUTIFY_FLAG" val="#wm#"/>
  <p:tag name="KSO_WM_UNIT_PRESET_TEXT" val="单击此处编辑母版文本样式"/>
  <p:tag name="KSO_WM_UNIT_NOCLEAR" val="0"/>
  <p:tag name="KSO_WM_UNIT_TYPE" val="h_a"/>
  <p:tag name="KSO_WM_UNIT_INDEX" val="1_1"/>
  <p:tag name="KSO_WM_UNIT_ISCONTENTSTITLE" val="0"/>
  <p:tag name="KSO_WM_UNIT_ISNUMDGMTITLE" val="0"/>
  <p:tag name="KSO_WM_UNIT_VALUE" val="19"/>
</p:tagLst>
</file>

<file path=ppt/tags/tag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h_f*1_1"/>
  <p:tag name="KSO_WM_UNIT_LAYERLEVEL" val="1_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128"/>
  <p:tag name="KSO_WM_UNIT_TYPE" val="h_f"/>
  <p:tag name="KSO_WM_UNIT_INDEX" val="1_1"/>
</p:tagLst>
</file>

<file path=ppt/tags/tag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h_a*2_1"/>
  <p:tag name="KSO_WM_UNIT_LAYERLEVEL" val="1_1"/>
  <p:tag name="KSO_WM_TAG_VERSION" val="3.0"/>
  <p:tag name="KSO_WM_BEAUTIFY_FLAG" val="#wm#"/>
  <p:tag name="KSO_WM_UNIT_PRESET_TEXT" val="单击此处编辑母版文本样式"/>
  <p:tag name="KSO_WM_UNIT_NOCLEAR" val="0"/>
  <p:tag name="KSO_WM_UNIT_TYPE" val="h_a"/>
  <p:tag name="KSO_WM_UNIT_INDEX" val="2_1"/>
  <p:tag name="KSO_WM_UNIT_ISCONTENTSTITLE" val="0"/>
  <p:tag name="KSO_WM_UNIT_ISNUMDGMTITLE" val="0"/>
  <p:tag name="KSO_WM_UNIT_VALUE" val="19"/>
</p:tagLst>
</file>

<file path=ppt/tags/tag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h_f*2_1"/>
  <p:tag name="KSO_WM_UNIT_LAYERLEVEL" val="1_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128"/>
  <p:tag name="KSO_WM_UNIT_TYPE" val="h_f"/>
  <p:tag name="KSO_WM_UNIT_INDEX" val="2_1"/>
</p:tagLst>
</file>

<file path=ppt/tags/tag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3.0"/>
  <p:tag name="KSO_WM_BEAUTIFY_FLAG" val="#wm#"/>
</p:tagLst>
</file>

<file path=ppt/tags/tag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3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主题字体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lumMod val="75000"/>
          </a:schemeClr>
        </a:lnRef>
        <a:fillRef idx="1">
          <a:schemeClr val="accent1"/>
        </a:fillRef>
        <a:effectRef idx="0">
          <a:srgbClr val="FFFFFF"/>
        </a:effectRef>
        <a:fontRef idx="minor">
          <a:schemeClr val="lt1"/>
        </a:fontRef>
      </a:style>
    </a:spDef>
    <a:lnDef>
      <a:spPr/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 algn="l">
          <a:defRPr dirty="0" err="1" smtClean="0">
            <a:solidFill>
              <a:schemeClr val="accent1"/>
            </a:solidFill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554</Words>
  <Application>WPS 演示</Application>
  <PresentationFormat>宽屏</PresentationFormat>
  <Paragraphs>88</Paragraphs>
  <Slides>16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31" baseType="lpstr">
      <vt:lpstr>Arial</vt:lpstr>
      <vt:lpstr>宋体</vt:lpstr>
      <vt:lpstr>Wingdings</vt:lpstr>
      <vt:lpstr>Wingdings</vt:lpstr>
      <vt:lpstr>微软雅黑</vt:lpstr>
      <vt:lpstr>黑体</vt:lpstr>
      <vt:lpstr>思源黑体</vt:lpstr>
      <vt:lpstr>Arial</vt:lpstr>
      <vt:lpstr>思源黑体 CN Normal</vt:lpstr>
      <vt:lpstr>Arial Unicode MS</vt:lpstr>
      <vt:lpstr>Calibri</vt:lpstr>
      <vt:lpstr>思源黑体</vt:lpstr>
      <vt:lpstr>方正大黑体_GBK</vt:lpstr>
      <vt:lpstr>Office 主题​​</vt:lpstr>
      <vt:lpstr>1_Office 主题​​</vt:lpstr>
      <vt:lpstr>PowerPoint 演示文稿</vt:lpstr>
      <vt:lpstr>PowerPoint 演示文稿</vt:lpstr>
      <vt:lpstr>账号注册</vt:lpstr>
      <vt:lpstr>PowerPoint 演示文稿</vt:lpstr>
      <vt:lpstr>PowerPoint 演示文稿</vt:lpstr>
      <vt:lpstr>PowerPoint 演示文稿</vt:lpstr>
      <vt:lpstr>完善信息</vt:lpstr>
      <vt:lpstr>PowerPoint 演示文稿</vt:lpstr>
      <vt:lpstr>PowerPoint 演示文稿</vt:lpstr>
      <vt:lpstr>PowerPoint 演示文稿</vt:lpstr>
      <vt:lpstr>信息审核</vt:lpstr>
      <vt:lpstr>PowerPoint 演示文稿</vt:lpstr>
      <vt:lpstr>PowerPoint 演示文稿</vt:lpstr>
      <vt:lpstr>入库成功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潘希敏</cp:lastModifiedBy>
  <cp:revision>251</cp:revision>
  <dcterms:created xsi:type="dcterms:W3CDTF">2019-06-19T02:08:00Z</dcterms:created>
  <dcterms:modified xsi:type="dcterms:W3CDTF">2025-12-17T02:48:12Z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2052-12.1.0.24034</vt:lpwstr>
  </property>
  <property fmtid="{D5CDD505-2E9C-101B-9397-08002B2CF9AE}" pid="3" name="ICV">
    <vt:lpwstr>77AB470F608B454FA66F0950D32C4322_13</vt:lpwstr>
  </property>
</Properties>
</file>