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0" r:id="rId3"/>
    <p:sldId id="887" r:id="rId4"/>
    <p:sldId id="892" r:id="rId6"/>
    <p:sldId id="900" r:id="rId7"/>
    <p:sldId id="891" r:id="rId8"/>
    <p:sldId id="899" r:id="rId9"/>
    <p:sldId id="902" r:id="rId10"/>
    <p:sldId id="903" r:id="rId11"/>
    <p:sldId id="888" r:id="rId12"/>
    <p:sldId id="849" r:id="rId13"/>
    <p:sldId id="904" r:id="rId14"/>
    <p:sldId id="889" r:id="rId15"/>
    <p:sldId id="901" r:id="rId16"/>
    <p:sldId id="906" r:id="rId17"/>
    <p:sldId id="890" r:id="rId18"/>
    <p:sldId id="907" r:id="rId19"/>
    <p:sldId id="908" r:id="rId20"/>
    <p:sldId id="910" r:id="rId21"/>
    <p:sldId id="911" r:id="rId22"/>
    <p:sldId id="912" r:id="rId23"/>
    <p:sldId id="913" r:id="rId24"/>
    <p:sldId id="914" r:id="rId25"/>
    <p:sldId id="508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37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何富军" initials="何" lastIdx="1" clrIdx="0"/>
  <p:cmAuthor id="2" name="作者" initials="A" lastIdx="0" clrIdx="1"/>
  <p:cmAuthor id="3" name="fafa" initials="f" lastIdx="2" clrIdx="1"/>
  <p:cmAuthor id="4" name="王习习" initials="王" lastIdx="2" clrIdx="0"/>
  <p:cmAuthor id="5" name="胡林梅" initials="胡" lastIdx="1" clrIdx="0"/>
  <p:cmAuthor id="6" name="ming qiu" initials="m" lastIdx="17" clrIdx="1"/>
  <p:cmAuthor id="0" name="未知用户1" initials="未知用户1" lastIdx="1" clrIdx="0"/>
  <p:cmAuthor id="8" name="PC-8" initials="P" lastIdx="1" clrIdx="7"/>
  <p:cmAuthor id="7" name="杨晓庆" initials="杨晓庆" lastIdx="5" clrIdx="6"/>
  <p:cmAuthor id="10" name="shichunchu1" initials="s" lastIdx="1" clrIdx="9"/>
  <p:cmAuthor id="12" name="齐昕" initials="齐" lastIdx="2" clrIdx="0"/>
  <p:cmAuthor id="13" name="等 等" initials="等" lastIdx="2" clrIdx="1"/>
  <p:cmAuthor id="14" name="mac" initials="m" lastIdx="2" clrIdx="16"/>
  <p:cmAuthor id="15" name="未知用户5" initials="未" lastIdx="1" clrIdx="0"/>
  <p:cmAuthor id="16" name="姜伟光" initials="姜" lastIdx="1" clrIdx="0"/>
  <p:cmAuthor id="17" name="liaoyu" initials="l" lastIdx="49" clrIdx="0"/>
  <p:cmAuthor id="18" name="User" initials="U" lastIdx="38" clrIdx="0"/>
  <p:cmAuthor id="19" name="曾英杰" initials="曾" lastIdx="37" clrIdx="1"/>
  <p:cmAuthor id="20" name="周 昌" initials="周" lastIdx="1" clrIdx="25"/>
  <p:cmAuthor id="21" name="szwangyh" initials="s" lastIdx="3" clrIdx="0"/>
  <p:cmAuthor id="9" name="AZ26.邵迪" initials="A" lastIdx="1" clrIdx="0"/>
  <p:cmAuthor id="11" name="廖绪才" initials="廖" lastIdx="1" clrIdx="0"/>
  <p:cmAuthor id="76" name="AutoBVT" initials="A" lastIdx="1" clrIdx="25"/>
  <p:cmAuthor id="22" name="DELL" initials="D" lastIdx="1" clrIdx="0"/>
  <p:cmAuthor id="23" name="zhao xingshuo" initials="z" lastIdx="1" clrIdx="0"/>
  <p:cmAuthor id="24" name="Joy" initials="J" lastIdx="26" clrIdx="2"/>
  <p:cmAuthor id="25" name="李 登" initials="李" lastIdx="1" clrIdx="3"/>
  <p:cmAuthor id="26" name="李俊英" initials="李" lastIdx="1" clrIdx="4"/>
  <p:cmAuthor id="27" name="lu zhu" initials="l" lastIdx="1" clrIdx="3"/>
  <p:cmAuthor id="28" name="wesdom" initials="w" lastIdx="1" clrIdx="0"/>
  <p:cmAuthor id="30" name="806840651@qq.com" initials="8" lastIdx="3" clrIdx="1"/>
  <p:cmAuthor id="29" name="许 佳" initials="许" lastIdx="1" clrIdx="14"/>
  <p:cmAuthor id="35" name="施春阳" initials="施" lastIdx="1" clrIdx="0"/>
  <p:cmAuthor id="36" name="Chen yang" initials="Cy" lastIdx="1" clrIdx="5"/>
  <p:cmAuthor id="77" name="CLV-CD-04" initials="CC0" lastIdx="1" clrIdx="26"/>
  <p:cmAuthor id="78" name="CLV-CD-09" initials="CC0" lastIdx="3" clrIdx="27"/>
  <p:cmAuthor id="79" name="CLV-CD-017" initials="C" lastIdx="1" clrIdx="28"/>
  <p:cmAuthor id="80" name="CLV-CD-07" initials="CC0" lastIdx="1" clrIdx="29"/>
  <p:cmAuthor id="82" name="李 芸芸" initials="李" lastIdx="2" clrIdx="31"/>
  <p:cmAuthor id="84" name="木子 方方土" initials="木子" lastIdx="1" clrIdx="33"/>
  <p:cmAuthor id="40" name="DIA" initials="D" lastIdx="1" clrIdx="3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9D9D9"/>
    <a:srgbClr val="E5F1FA"/>
    <a:srgbClr val="CB9FED"/>
    <a:srgbClr val="966311"/>
    <a:srgbClr val="A35806"/>
    <a:srgbClr val="34A471"/>
    <a:srgbClr val="3E525A"/>
    <a:srgbClr val="789FB4"/>
    <a:srgbClr val="1F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/>
        <p:guide pos="37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478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703513" y="857250"/>
            <a:ext cx="3736975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7"/>
          <p:cNvSpPr>
            <a:spLocks noGrp="1"/>
          </p:cNvSpPr>
          <p:nvPr>
            <p:ph type="body" sz="quarter" idx="41" hasCustomPrompt="1"/>
          </p:nvPr>
        </p:nvSpPr>
        <p:spPr>
          <a:xfrm>
            <a:off x="-1" y="2286000"/>
            <a:ext cx="12192001" cy="2514600"/>
          </a:xfrm>
          <a:noFill/>
        </p:spPr>
        <p:txBody>
          <a:bodyPr tIns="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3800" b="0" spc="0" baseline="0">
                <a:solidFill>
                  <a:schemeClr val="tx1">
                    <a:alpha val="2000"/>
                  </a:schemeClr>
                </a:solidFill>
                <a:latin typeface="+mj-lt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TIMELINE</a:t>
            </a:r>
            <a:endParaRPr lang="en-US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6096000" y="5"/>
            <a:ext cx="0" cy="2719390"/>
          </a:xfrm>
          <a:prstGeom prst="line">
            <a:avLst/>
          </a:prstGeom>
          <a:ln w="3175"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 flipV="1">
            <a:off x="6096000" y="2717009"/>
            <a:ext cx="0" cy="359570"/>
          </a:xfrm>
          <a:prstGeom prst="line">
            <a:avLst/>
          </a:prstGeom>
          <a:ln w="3175"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Текст 7"/>
          <p:cNvSpPr>
            <a:spLocks noGrp="1"/>
          </p:cNvSpPr>
          <p:nvPr>
            <p:ph type="body" sz="quarter" idx="93" hasCustomPrompt="1"/>
          </p:nvPr>
        </p:nvSpPr>
        <p:spPr>
          <a:xfrm>
            <a:off x="3276608" y="3202793"/>
            <a:ext cx="5638799" cy="454813"/>
          </a:xfrm>
        </p:spPr>
        <p:txBody>
          <a:bodyPr tIns="0" bIns="0" anchor="t" anchorCtr="0">
            <a:noAutofit/>
          </a:bodyPr>
          <a:lstStyle>
            <a:lvl1pPr algn="ctr">
              <a:lnSpc>
                <a:spcPct val="80000"/>
              </a:lnSpc>
              <a:spcBef>
                <a:spcPts val="0"/>
              </a:spcBef>
              <a:defRPr sz="1600" b="1" spc="299" baseline="0">
                <a:solidFill>
                  <a:schemeClr val="tx1">
                    <a:alpha val="70000"/>
                  </a:schemeClr>
                </a:solidFill>
                <a:latin typeface="+mj-lt"/>
              </a:defRPr>
            </a:lvl1pPr>
            <a:lvl2pPr algn="l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r>
              <a:rPr lang="en-US" dirty="0"/>
              <a:t>2013</a:t>
            </a:r>
            <a:endParaRPr lang="en-US" dirty="0"/>
          </a:p>
        </p:txBody>
      </p:sp>
      <p:sp>
        <p:nvSpPr>
          <p:cNvPr id="18" name="Текст 7"/>
          <p:cNvSpPr>
            <a:spLocks noGrp="1"/>
          </p:cNvSpPr>
          <p:nvPr>
            <p:ph type="body" sz="quarter" idx="110"/>
          </p:nvPr>
        </p:nvSpPr>
        <p:spPr>
          <a:xfrm>
            <a:off x="3276608" y="3659986"/>
            <a:ext cx="5638799" cy="2283614"/>
          </a:xfrm>
        </p:spPr>
        <p:txBody>
          <a:bodyPr tIns="0" bIns="0" anchor="t" anchorCtr="0">
            <a:noAutofit/>
          </a:bodyPr>
          <a:lstStyle>
            <a:lvl1pPr algn="ctr">
              <a:lnSpc>
                <a:spcPct val="150000"/>
              </a:lnSpc>
              <a:spcBef>
                <a:spcPts val="0"/>
              </a:spcBef>
              <a:defRPr sz="1400" b="0" spc="0" baseline="0">
                <a:solidFill>
                  <a:schemeClr val="tx1">
                    <a:alpha val="70000"/>
                  </a:schemeClr>
                </a:solidFill>
                <a:latin typeface="+mn-lt"/>
              </a:defRPr>
            </a:lvl1pPr>
            <a:lvl2pPr algn="l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lvl="0"/>
            <a:endParaRPr lang="en-US" dirty="0"/>
          </a:p>
        </p:txBody>
      </p:sp>
      <p:sp>
        <p:nvSpPr>
          <p:cNvPr id="23" name="Текст 7"/>
          <p:cNvSpPr>
            <a:spLocks noGrp="1"/>
          </p:cNvSpPr>
          <p:nvPr>
            <p:ph type="body" sz="quarter" idx="67" hasCustomPrompt="1"/>
          </p:nvPr>
        </p:nvSpPr>
        <p:spPr>
          <a:xfrm>
            <a:off x="5612608" y="1804988"/>
            <a:ext cx="973148" cy="914400"/>
          </a:xfrm>
          <a:solidFill>
            <a:schemeClr val="bg2"/>
          </a:solidFill>
          <a:ln w="3175">
            <a:solidFill>
              <a:schemeClr val="tx1">
                <a:alpha val="20000"/>
              </a:schemeClr>
            </a:solidFill>
          </a:ln>
        </p:spPr>
        <p:txBody>
          <a:bodyPr tIns="0" anchor="ctr" anchorCtr="0">
            <a:noAutofit/>
          </a:bodyPr>
          <a:lstStyle>
            <a:lvl1pPr marL="0" marR="0" indent="0" algn="ctr" defTabSz="913765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baseline="0">
                <a:solidFill>
                  <a:schemeClr val="tx1">
                    <a:alpha val="80000"/>
                  </a:schemeClr>
                </a:solidFill>
                <a:latin typeface="fontello" panose="02000503000000000000" pitchFamily="2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lnSpc>
                <a:spcPct val="150000"/>
              </a:lnSpc>
              <a:defRPr/>
            </a:lvl4pPr>
            <a:lvl5pPr algn="ctr">
              <a:defRPr/>
            </a:lvl5pPr>
          </a:lstStyle>
          <a:p>
            <a:pPr marL="0" marR="0" lvl="0" indent="0" algn="ctr" defTabSz="913765" rtl="0" eaLnBrk="1" fontAlgn="auto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id-ID" dirty="0"/>
              <a:t> 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83717"/>
          </a:xfrm>
          <a:custGeom>
            <a:avLst/>
            <a:gdLst/>
            <a:ahLst/>
            <a:cxnLst/>
            <a:rect l="l" t="t" r="r" b="b"/>
            <a:pathLst>
              <a:path w="16200119" h="8888095">
                <a:moveTo>
                  <a:pt x="16200119" y="8887966"/>
                </a:moveTo>
                <a:lnTo>
                  <a:pt x="16200119" y="0"/>
                </a:lnTo>
                <a:lnTo>
                  <a:pt x="0" y="0"/>
                </a:lnTo>
                <a:lnTo>
                  <a:pt x="0" y="8887966"/>
                </a:lnTo>
                <a:lnTo>
                  <a:pt x="16200119" y="888796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/>
          <a:lstStyle/>
          <a:p>
            <a:r>
              <a:rPr lang="en-US"/>
              <a:t>  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250.xml"/><Relationship Id="rId6" Type="http://schemas.openxmlformats.org/officeDocument/2006/relationships/tags" Target="../tags/tag249.xml"/><Relationship Id="rId5" Type="http://schemas.openxmlformats.org/officeDocument/2006/relationships/tags" Target="../tags/tag248.xml"/><Relationship Id="rId4" Type="http://schemas.openxmlformats.org/officeDocument/2006/relationships/tags" Target="../tags/tag247.xml"/><Relationship Id="rId34" Type="http://schemas.openxmlformats.org/officeDocument/2006/relationships/notesSlide" Target="../notesSlides/notesSlide6.xml"/><Relationship Id="rId33" Type="http://schemas.openxmlformats.org/officeDocument/2006/relationships/slideLayout" Target="../slideLayouts/slideLayout13.xml"/><Relationship Id="rId32" Type="http://schemas.openxmlformats.org/officeDocument/2006/relationships/tags" Target="../tags/tag272.xml"/><Relationship Id="rId31" Type="http://schemas.openxmlformats.org/officeDocument/2006/relationships/tags" Target="../tags/tag271.xml"/><Relationship Id="rId30" Type="http://schemas.openxmlformats.org/officeDocument/2006/relationships/tags" Target="../tags/tag270.xml"/><Relationship Id="rId3" Type="http://schemas.openxmlformats.org/officeDocument/2006/relationships/tags" Target="../tags/tag246.xml"/><Relationship Id="rId29" Type="http://schemas.openxmlformats.org/officeDocument/2006/relationships/tags" Target="../tags/tag269.xml"/><Relationship Id="rId28" Type="http://schemas.openxmlformats.org/officeDocument/2006/relationships/tags" Target="../tags/tag268.xml"/><Relationship Id="rId27" Type="http://schemas.openxmlformats.org/officeDocument/2006/relationships/tags" Target="../tags/tag267.xml"/><Relationship Id="rId26" Type="http://schemas.openxmlformats.org/officeDocument/2006/relationships/tags" Target="../tags/tag266.xml"/><Relationship Id="rId25" Type="http://schemas.openxmlformats.org/officeDocument/2006/relationships/tags" Target="../tags/tag265.xml"/><Relationship Id="rId24" Type="http://schemas.openxmlformats.org/officeDocument/2006/relationships/tags" Target="../tags/tag264.xml"/><Relationship Id="rId23" Type="http://schemas.openxmlformats.org/officeDocument/2006/relationships/tags" Target="../tags/tag263.xml"/><Relationship Id="rId22" Type="http://schemas.openxmlformats.org/officeDocument/2006/relationships/tags" Target="../tags/tag262.xml"/><Relationship Id="rId21" Type="http://schemas.openxmlformats.org/officeDocument/2006/relationships/tags" Target="../tags/tag261.xml"/><Relationship Id="rId20" Type="http://schemas.openxmlformats.org/officeDocument/2006/relationships/tags" Target="../tags/tag260.xml"/><Relationship Id="rId2" Type="http://schemas.openxmlformats.org/officeDocument/2006/relationships/image" Target="../media/image1.jpeg"/><Relationship Id="rId19" Type="http://schemas.openxmlformats.org/officeDocument/2006/relationships/tags" Target="../tags/tag259.xml"/><Relationship Id="rId18" Type="http://schemas.openxmlformats.org/officeDocument/2006/relationships/tags" Target="../tags/tag258.xml"/><Relationship Id="rId17" Type="http://schemas.openxmlformats.org/officeDocument/2006/relationships/tags" Target="../tags/tag257.xml"/><Relationship Id="rId16" Type="http://schemas.openxmlformats.org/officeDocument/2006/relationships/tags" Target="../tags/tag256.xml"/><Relationship Id="rId15" Type="http://schemas.openxmlformats.org/officeDocument/2006/relationships/tags" Target="../tags/tag255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image" Target="../media/image8.png"/><Relationship Id="rId1" Type="http://schemas.openxmlformats.org/officeDocument/2006/relationships/tags" Target="../tags/tag24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278.xml"/><Relationship Id="rId7" Type="http://schemas.openxmlformats.org/officeDocument/2006/relationships/image" Target="../media/image24.png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Relationship Id="rId3" Type="http://schemas.openxmlformats.org/officeDocument/2006/relationships/tags" Target="../tags/tag274.xml"/><Relationship Id="rId28" Type="http://schemas.openxmlformats.org/officeDocument/2006/relationships/notesSlide" Target="../notesSlides/notesSlide7.xml"/><Relationship Id="rId27" Type="http://schemas.openxmlformats.org/officeDocument/2006/relationships/slideLayout" Target="../slideLayouts/slideLayout13.xml"/><Relationship Id="rId26" Type="http://schemas.openxmlformats.org/officeDocument/2006/relationships/tags" Target="../tags/tag294.xml"/><Relationship Id="rId25" Type="http://schemas.openxmlformats.org/officeDocument/2006/relationships/tags" Target="../tags/tag293.xml"/><Relationship Id="rId24" Type="http://schemas.openxmlformats.org/officeDocument/2006/relationships/tags" Target="../tags/tag292.xml"/><Relationship Id="rId23" Type="http://schemas.openxmlformats.org/officeDocument/2006/relationships/tags" Target="../tags/tag291.xml"/><Relationship Id="rId22" Type="http://schemas.openxmlformats.org/officeDocument/2006/relationships/tags" Target="../tags/tag290.xml"/><Relationship Id="rId21" Type="http://schemas.openxmlformats.org/officeDocument/2006/relationships/tags" Target="../tags/tag289.xml"/><Relationship Id="rId20" Type="http://schemas.openxmlformats.org/officeDocument/2006/relationships/tags" Target="../tags/tag288.xml"/><Relationship Id="rId2" Type="http://schemas.openxmlformats.org/officeDocument/2006/relationships/image" Target="../media/image1.jpeg"/><Relationship Id="rId19" Type="http://schemas.openxmlformats.org/officeDocument/2006/relationships/tags" Target="../tags/tag287.xml"/><Relationship Id="rId18" Type="http://schemas.openxmlformats.org/officeDocument/2006/relationships/tags" Target="../tags/tag286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tags" Target="../tags/tag281.xml"/><Relationship Id="rId12" Type="http://schemas.openxmlformats.org/officeDocument/2006/relationships/tags" Target="../tags/tag280.xml"/><Relationship Id="rId11" Type="http://schemas.openxmlformats.org/officeDocument/2006/relationships/tags" Target="../tags/tag279.xml"/><Relationship Id="rId10" Type="http://schemas.openxmlformats.org/officeDocument/2006/relationships/image" Target="../media/image25.png"/><Relationship Id="rId1" Type="http://schemas.openxmlformats.org/officeDocument/2006/relationships/tags" Target="../tags/tag27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6.xml"/><Relationship Id="rId2" Type="http://schemas.openxmlformats.org/officeDocument/2006/relationships/image" Target="../media/image1.jpeg"/><Relationship Id="rId1" Type="http://schemas.openxmlformats.org/officeDocument/2006/relationships/tags" Target="../tags/tag29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26.png"/><Relationship Id="rId7" Type="http://schemas.openxmlformats.org/officeDocument/2006/relationships/tags" Target="../tags/tag302.xml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5" Type="http://schemas.openxmlformats.org/officeDocument/2006/relationships/notesSlide" Target="../notesSlides/notesSlide8.xml"/><Relationship Id="rId44" Type="http://schemas.openxmlformats.org/officeDocument/2006/relationships/slideLayout" Target="../slideLayouts/slideLayout13.xml"/><Relationship Id="rId43" Type="http://schemas.openxmlformats.org/officeDocument/2006/relationships/tags" Target="../tags/tag333.xml"/><Relationship Id="rId42" Type="http://schemas.openxmlformats.org/officeDocument/2006/relationships/image" Target="../media/image8.png"/><Relationship Id="rId41" Type="http://schemas.openxmlformats.org/officeDocument/2006/relationships/image" Target="../media/image28.png"/><Relationship Id="rId40" Type="http://schemas.openxmlformats.org/officeDocument/2006/relationships/tags" Target="../tags/tag332.xml"/><Relationship Id="rId4" Type="http://schemas.openxmlformats.org/officeDocument/2006/relationships/tags" Target="../tags/tag299.xml"/><Relationship Id="rId39" Type="http://schemas.openxmlformats.org/officeDocument/2006/relationships/tags" Target="../tags/tag331.xml"/><Relationship Id="rId38" Type="http://schemas.openxmlformats.org/officeDocument/2006/relationships/tags" Target="../tags/tag330.xml"/><Relationship Id="rId37" Type="http://schemas.openxmlformats.org/officeDocument/2006/relationships/tags" Target="../tags/tag329.xml"/><Relationship Id="rId36" Type="http://schemas.openxmlformats.org/officeDocument/2006/relationships/tags" Target="../tags/tag328.xml"/><Relationship Id="rId35" Type="http://schemas.openxmlformats.org/officeDocument/2006/relationships/tags" Target="../tags/tag327.xml"/><Relationship Id="rId34" Type="http://schemas.openxmlformats.org/officeDocument/2006/relationships/tags" Target="../tags/tag326.xml"/><Relationship Id="rId33" Type="http://schemas.openxmlformats.org/officeDocument/2006/relationships/tags" Target="../tags/tag325.xml"/><Relationship Id="rId32" Type="http://schemas.openxmlformats.org/officeDocument/2006/relationships/tags" Target="../tags/tag324.xml"/><Relationship Id="rId31" Type="http://schemas.openxmlformats.org/officeDocument/2006/relationships/tags" Target="../tags/tag323.xml"/><Relationship Id="rId30" Type="http://schemas.openxmlformats.org/officeDocument/2006/relationships/tags" Target="../tags/tag322.xml"/><Relationship Id="rId3" Type="http://schemas.openxmlformats.org/officeDocument/2006/relationships/tags" Target="../tags/tag298.xml"/><Relationship Id="rId29" Type="http://schemas.openxmlformats.org/officeDocument/2006/relationships/tags" Target="../tags/tag321.xml"/><Relationship Id="rId28" Type="http://schemas.openxmlformats.org/officeDocument/2006/relationships/image" Target="../media/image7.png"/><Relationship Id="rId27" Type="http://schemas.openxmlformats.org/officeDocument/2006/relationships/tags" Target="../tags/tag320.xml"/><Relationship Id="rId26" Type="http://schemas.openxmlformats.org/officeDocument/2006/relationships/tags" Target="../tags/tag319.xml"/><Relationship Id="rId25" Type="http://schemas.openxmlformats.org/officeDocument/2006/relationships/tags" Target="../tags/tag318.xml"/><Relationship Id="rId24" Type="http://schemas.openxmlformats.org/officeDocument/2006/relationships/tags" Target="../tags/tag317.xml"/><Relationship Id="rId23" Type="http://schemas.openxmlformats.org/officeDocument/2006/relationships/tags" Target="../tags/tag316.xml"/><Relationship Id="rId22" Type="http://schemas.openxmlformats.org/officeDocument/2006/relationships/tags" Target="../tags/tag315.xml"/><Relationship Id="rId21" Type="http://schemas.openxmlformats.org/officeDocument/2006/relationships/tags" Target="../tags/tag314.xml"/><Relationship Id="rId20" Type="http://schemas.openxmlformats.org/officeDocument/2006/relationships/tags" Target="../tags/tag313.xml"/><Relationship Id="rId2" Type="http://schemas.openxmlformats.org/officeDocument/2006/relationships/image" Target="../media/image1.jpeg"/><Relationship Id="rId19" Type="http://schemas.openxmlformats.org/officeDocument/2006/relationships/tags" Target="../tags/tag312.xml"/><Relationship Id="rId18" Type="http://schemas.openxmlformats.org/officeDocument/2006/relationships/tags" Target="../tags/tag311.xml"/><Relationship Id="rId17" Type="http://schemas.openxmlformats.org/officeDocument/2006/relationships/tags" Target="../tags/tag310.xml"/><Relationship Id="rId16" Type="http://schemas.openxmlformats.org/officeDocument/2006/relationships/tags" Target="../tags/tag309.xml"/><Relationship Id="rId15" Type="http://schemas.openxmlformats.org/officeDocument/2006/relationships/tags" Target="../tags/tag308.xml"/><Relationship Id="rId14" Type="http://schemas.openxmlformats.org/officeDocument/2006/relationships/tags" Target="../tags/tag307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tags" Target="../tags/tag304.xml"/><Relationship Id="rId10" Type="http://schemas.openxmlformats.org/officeDocument/2006/relationships/tags" Target="../tags/tag303.xml"/><Relationship Id="rId1" Type="http://schemas.openxmlformats.org/officeDocument/2006/relationships/tags" Target="../tags/tag29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png"/><Relationship Id="rId8" Type="http://schemas.openxmlformats.org/officeDocument/2006/relationships/image" Target="../media/image29.png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5" Type="http://schemas.openxmlformats.org/officeDocument/2006/relationships/notesSlide" Target="../notesSlides/notesSlide9.xml"/><Relationship Id="rId34" Type="http://schemas.openxmlformats.org/officeDocument/2006/relationships/slideLayout" Target="../slideLayouts/slideLayout13.xml"/><Relationship Id="rId33" Type="http://schemas.openxmlformats.org/officeDocument/2006/relationships/tags" Target="../tags/tag361.xml"/><Relationship Id="rId32" Type="http://schemas.openxmlformats.org/officeDocument/2006/relationships/image" Target="../media/image8.png"/><Relationship Id="rId31" Type="http://schemas.openxmlformats.org/officeDocument/2006/relationships/tags" Target="../tags/tag360.xml"/><Relationship Id="rId30" Type="http://schemas.openxmlformats.org/officeDocument/2006/relationships/tags" Target="../tags/tag359.xml"/><Relationship Id="rId3" Type="http://schemas.openxmlformats.org/officeDocument/2006/relationships/tags" Target="../tags/tag335.xml"/><Relationship Id="rId29" Type="http://schemas.openxmlformats.org/officeDocument/2006/relationships/tags" Target="../tags/tag358.xml"/><Relationship Id="rId28" Type="http://schemas.openxmlformats.org/officeDocument/2006/relationships/tags" Target="../tags/tag357.xml"/><Relationship Id="rId27" Type="http://schemas.openxmlformats.org/officeDocument/2006/relationships/tags" Target="../tags/tag356.xml"/><Relationship Id="rId26" Type="http://schemas.openxmlformats.org/officeDocument/2006/relationships/tags" Target="../tags/tag355.xml"/><Relationship Id="rId25" Type="http://schemas.openxmlformats.org/officeDocument/2006/relationships/tags" Target="../tags/tag354.xml"/><Relationship Id="rId24" Type="http://schemas.openxmlformats.org/officeDocument/2006/relationships/tags" Target="../tags/tag353.xml"/><Relationship Id="rId23" Type="http://schemas.openxmlformats.org/officeDocument/2006/relationships/tags" Target="../tags/tag352.xml"/><Relationship Id="rId22" Type="http://schemas.openxmlformats.org/officeDocument/2006/relationships/tags" Target="../tags/tag351.xml"/><Relationship Id="rId21" Type="http://schemas.openxmlformats.org/officeDocument/2006/relationships/tags" Target="../tags/tag350.xml"/><Relationship Id="rId20" Type="http://schemas.openxmlformats.org/officeDocument/2006/relationships/tags" Target="../tags/tag349.xml"/><Relationship Id="rId2" Type="http://schemas.openxmlformats.org/officeDocument/2006/relationships/image" Target="../media/image1.jpeg"/><Relationship Id="rId19" Type="http://schemas.openxmlformats.org/officeDocument/2006/relationships/tags" Target="../tags/tag348.xml"/><Relationship Id="rId18" Type="http://schemas.openxmlformats.org/officeDocument/2006/relationships/tags" Target="../tags/tag347.xml"/><Relationship Id="rId17" Type="http://schemas.openxmlformats.org/officeDocument/2006/relationships/tags" Target="../tags/tag346.xml"/><Relationship Id="rId16" Type="http://schemas.openxmlformats.org/officeDocument/2006/relationships/tags" Target="../tags/tag345.xml"/><Relationship Id="rId15" Type="http://schemas.openxmlformats.org/officeDocument/2006/relationships/tags" Target="../tags/tag344.xml"/><Relationship Id="rId14" Type="http://schemas.openxmlformats.org/officeDocument/2006/relationships/tags" Target="../tags/tag343.xml"/><Relationship Id="rId13" Type="http://schemas.openxmlformats.org/officeDocument/2006/relationships/tags" Target="../tags/tag342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image" Target="../media/image31.png"/><Relationship Id="rId1" Type="http://schemas.openxmlformats.org/officeDocument/2006/relationships/tags" Target="../tags/tag33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63.xml"/><Relationship Id="rId2" Type="http://schemas.openxmlformats.org/officeDocument/2006/relationships/image" Target="../media/image1.jpeg"/><Relationship Id="rId1" Type="http://schemas.openxmlformats.org/officeDocument/2006/relationships/tags" Target="../tags/tag36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22.png"/><Relationship Id="rId7" Type="http://schemas.openxmlformats.org/officeDocument/2006/relationships/image" Target="../media/image32.png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" Type="http://schemas.openxmlformats.org/officeDocument/2006/relationships/tags" Target="../tags/tag365.xml"/><Relationship Id="rId29" Type="http://schemas.openxmlformats.org/officeDocument/2006/relationships/notesSlide" Target="../notesSlides/notesSlide10.xml"/><Relationship Id="rId28" Type="http://schemas.openxmlformats.org/officeDocument/2006/relationships/slideLayout" Target="../slideLayouts/slideLayout13.xml"/><Relationship Id="rId27" Type="http://schemas.openxmlformats.org/officeDocument/2006/relationships/tags" Target="../tags/tag379.xml"/><Relationship Id="rId26" Type="http://schemas.openxmlformats.org/officeDocument/2006/relationships/tags" Target="../tags/tag378.xml"/><Relationship Id="rId25" Type="http://schemas.openxmlformats.org/officeDocument/2006/relationships/tags" Target="../tags/tag377.xml"/><Relationship Id="rId24" Type="http://schemas.openxmlformats.org/officeDocument/2006/relationships/tags" Target="../tags/tag376.xml"/><Relationship Id="rId23" Type="http://schemas.openxmlformats.org/officeDocument/2006/relationships/tags" Target="../tags/tag375.xml"/><Relationship Id="rId22" Type="http://schemas.openxmlformats.org/officeDocument/2006/relationships/tags" Target="../tags/tag374.xml"/><Relationship Id="rId21" Type="http://schemas.openxmlformats.org/officeDocument/2006/relationships/tags" Target="../tags/tag373.xml"/><Relationship Id="rId20" Type="http://schemas.openxmlformats.org/officeDocument/2006/relationships/tags" Target="../tags/tag372.xml"/><Relationship Id="rId2" Type="http://schemas.openxmlformats.org/officeDocument/2006/relationships/image" Target="../media/image1.jpeg"/><Relationship Id="rId19" Type="http://schemas.openxmlformats.org/officeDocument/2006/relationships/tags" Target="../tags/tag371.xml"/><Relationship Id="rId18" Type="http://schemas.openxmlformats.org/officeDocument/2006/relationships/tags" Target="../tags/tag370.xml"/><Relationship Id="rId17" Type="http://schemas.openxmlformats.org/officeDocument/2006/relationships/image" Target="../media/image23.png"/><Relationship Id="rId16" Type="http://schemas.openxmlformats.org/officeDocument/2006/relationships/tags" Target="../tags/tag369.xml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36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image" Target="../media/image10.png"/><Relationship Id="rId7" Type="http://schemas.openxmlformats.org/officeDocument/2006/relationships/tags" Target="../tags/tag384.xml"/><Relationship Id="rId6" Type="http://schemas.openxmlformats.org/officeDocument/2006/relationships/image" Target="../media/image11.png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tags" Target="../tags/tag381.xml"/><Relationship Id="rId28" Type="http://schemas.openxmlformats.org/officeDocument/2006/relationships/notesSlide" Target="../notesSlides/notesSlide11.xml"/><Relationship Id="rId27" Type="http://schemas.openxmlformats.org/officeDocument/2006/relationships/slideLayout" Target="../slideLayouts/slideLayout13.xml"/><Relationship Id="rId26" Type="http://schemas.openxmlformats.org/officeDocument/2006/relationships/tags" Target="../tags/tag395.xml"/><Relationship Id="rId25" Type="http://schemas.openxmlformats.org/officeDocument/2006/relationships/tags" Target="../tags/tag394.xml"/><Relationship Id="rId24" Type="http://schemas.openxmlformats.org/officeDocument/2006/relationships/tags" Target="../tags/tag393.xml"/><Relationship Id="rId23" Type="http://schemas.openxmlformats.org/officeDocument/2006/relationships/tags" Target="../tags/tag392.xml"/><Relationship Id="rId22" Type="http://schemas.openxmlformats.org/officeDocument/2006/relationships/tags" Target="../tags/tag391.xml"/><Relationship Id="rId21" Type="http://schemas.openxmlformats.org/officeDocument/2006/relationships/tags" Target="../tags/tag390.xml"/><Relationship Id="rId20" Type="http://schemas.openxmlformats.org/officeDocument/2006/relationships/tags" Target="../tags/tag389.xml"/><Relationship Id="rId2" Type="http://schemas.openxmlformats.org/officeDocument/2006/relationships/image" Target="../media/image1.jpeg"/><Relationship Id="rId19" Type="http://schemas.openxmlformats.org/officeDocument/2006/relationships/tags" Target="../tags/tag388.xml"/><Relationship Id="rId18" Type="http://schemas.openxmlformats.org/officeDocument/2006/relationships/tags" Target="../tags/tag387.xml"/><Relationship Id="rId17" Type="http://schemas.openxmlformats.org/officeDocument/2006/relationships/tags" Target="../tags/tag386.xml"/><Relationship Id="rId16" Type="http://schemas.openxmlformats.org/officeDocument/2006/relationships/image" Target="../media/image39.png"/><Relationship Id="rId15" Type="http://schemas.openxmlformats.org/officeDocument/2006/relationships/image" Target="../media/image38.png"/><Relationship Id="rId14" Type="http://schemas.openxmlformats.org/officeDocument/2006/relationships/image" Target="../media/image37.png"/><Relationship Id="rId13" Type="http://schemas.openxmlformats.org/officeDocument/2006/relationships/image" Target="../media/image36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tags" Target="../tags/tag38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401.xml"/><Relationship Id="rId7" Type="http://schemas.openxmlformats.org/officeDocument/2006/relationships/image" Target="../media/image4.png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" Type="http://schemas.openxmlformats.org/officeDocument/2006/relationships/tags" Target="../tags/tag397.xml"/><Relationship Id="rId27" Type="http://schemas.openxmlformats.org/officeDocument/2006/relationships/notesSlide" Target="../notesSlides/notesSlide12.x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411.xml"/><Relationship Id="rId24" Type="http://schemas.openxmlformats.org/officeDocument/2006/relationships/tags" Target="../tags/tag410.xml"/><Relationship Id="rId23" Type="http://schemas.openxmlformats.org/officeDocument/2006/relationships/tags" Target="../tags/tag409.xml"/><Relationship Id="rId22" Type="http://schemas.openxmlformats.org/officeDocument/2006/relationships/tags" Target="../tags/tag408.xml"/><Relationship Id="rId21" Type="http://schemas.openxmlformats.org/officeDocument/2006/relationships/tags" Target="../tags/tag407.xml"/><Relationship Id="rId20" Type="http://schemas.openxmlformats.org/officeDocument/2006/relationships/tags" Target="../tags/tag406.xml"/><Relationship Id="rId2" Type="http://schemas.openxmlformats.org/officeDocument/2006/relationships/image" Target="../media/image1.jpeg"/><Relationship Id="rId19" Type="http://schemas.openxmlformats.org/officeDocument/2006/relationships/tags" Target="../tags/tag405.xml"/><Relationship Id="rId18" Type="http://schemas.openxmlformats.org/officeDocument/2006/relationships/tags" Target="../tags/tag404.xml"/><Relationship Id="rId17" Type="http://schemas.openxmlformats.org/officeDocument/2006/relationships/tags" Target="../tags/tag403.xml"/><Relationship Id="rId16" Type="http://schemas.openxmlformats.org/officeDocument/2006/relationships/tags" Target="../tags/tag402.xml"/><Relationship Id="rId15" Type="http://schemas.openxmlformats.org/officeDocument/2006/relationships/image" Target="../media/image3.png"/><Relationship Id="rId14" Type="http://schemas.openxmlformats.org/officeDocument/2006/relationships/image" Target="../media/image39.png"/><Relationship Id="rId13" Type="http://schemas.openxmlformats.org/officeDocument/2006/relationships/image" Target="../media/image38.png"/><Relationship Id="rId12" Type="http://schemas.openxmlformats.org/officeDocument/2006/relationships/image" Target="../media/image37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39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417.xml"/><Relationship Id="rId7" Type="http://schemas.openxmlformats.org/officeDocument/2006/relationships/image" Target="../media/image18.png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tags" Target="../tags/tag413.xml"/><Relationship Id="rId28" Type="http://schemas.openxmlformats.org/officeDocument/2006/relationships/notesSlide" Target="../notesSlides/notesSlide13.xml"/><Relationship Id="rId27" Type="http://schemas.openxmlformats.org/officeDocument/2006/relationships/slideLayout" Target="../slideLayouts/slideLayout13.xml"/><Relationship Id="rId26" Type="http://schemas.openxmlformats.org/officeDocument/2006/relationships/tags" Target="../tags/tag427.xml"/><Relationship Id="rId25" Type="http://schemas.openxmlformats.org/officeDocument/2006/relationships/tags" Target="../tags/tag426.xml"/><Relationship Id="rId24" Type="http://schemas.openxmlformats.org/officeDocument/2006/relationships/tags" Target="../tags/tag425.xml"/><Relationship Id="rId23" Type="http://schemas.openxmlformats.org/officeDocument/2006/relationships/tags" Target="../tags/tag424.xml"/><Relationship Id="rId22" Type="http://schemas.openxmlformats.org/officeDocument/2006/relationships/tags" Target="../tags/tag423.xml"/><Relationship Id="rId21" Type="http://schemas.openxmlformats.org/officeDocument/2006/relationships/tags" Target="../tags/tag422.xml"/><Relationship Id="rId20" Type="http://schemas.openxmlformats.org/officeDocument/2006/relationships/tags" Target="../tags/tag421.xml"/><Relationship Id="rId2" Type="http://schemas.openxmlformats.org/officeDocument/2006/relationships/image" Target="../media/image1.jpeg"/><Relationship Id="rId19" Type="http://schemas.openxmlformats.org/officeDocument/2006/relationships/tags" Target="../tags/tag420.xml"/><Relationship Id="rId18" Type="http://schemas.openxmlformats.org/officeDocument/2006/relationships/tags" Target="../tags/tag419.xml"/><Relationship Id="rId17" Type="http://schemas.openxmlformats.org/officeDocument/2006/relationships/tags" Target="../tags/tag418.xml"/><Relationship Id="rId16" Type="http://schemas.openxmlformats.org/officeDocument/2006/relationships/image" Target="../media/image19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4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2" Type="http://schemas.openxmlformats.org/officeDocument/2006/relationships/notesSlide" Target="../notesSlides/notesSlide1.xml"/><Relationship Id="rId61" Type="http://schemas.openxmlformats.org/officeDocument/2006/relationships/slideLayout" Target="../slideLayouts/slideLayout13.xml"/><Relationship Id="rId60" Type="http://schemas.openxmlformats.org/officeDocument/2006/relationships/tags" Target="../tags/tag126.xml"/><Relationship Id="rId6" Type="http://schemas.openxmlformats.org/officeDocument/2006/relationships/tags" Target="../tags/tag72.xml"/><Relationship Id="rId59" Type="http://schemas.openxmlformats.org/officeDocument/2006/relationships/tags" Target="../tags/tag125.xml"/><Relationship Id="rId58" Type="http://schemas.openxmlformats.org/officeDocument/2006/relationships/tags" Target="../tags/tag124.xml"/><Relationship Id="rId57" Type="http://schemas.openxmlformats.org/officeDocument/2006/relationships/tags" Target="../tags/tag123.xml"/><Relationship Id="rId56" Type="http://schemas.openxmlformats.org/officeDocument/2006/relationships/tags" Target="../tags/tag122.xml"/><Relationship Id="rId55" Type="http://schemas.openxmlformats.org/officeDocument/2006/relationships/tags" Target="../tags/tag121.xml"/><Relationship Id="rId54" Type="http://schemas.openxmlformats.org/officeDocument/2006/relationships/tags" Target="../tags/tag120.xml"/><Relationship Id="rId53" Type="http://schemas.openxmlformats.org/officeDocument/2006/relationships/tags" Target="../tags/tag119.xml"/><Relationship Id="rId52" Type="http://schemas.openxmlformats.org/officeDocument/2006/relationships/tags" Target="../tags/tag118.xml"/><Relationship Id="rId51" Type="http://schemas.openxmlformats.org/officeDocument/2006/relationships/tags" Target="../tags/tag117.xml"/><Relationship Id="rId50" Type="http://schemas.openxmlformats.org/officeDocument/2006/relationships/tags" Target="../tags/tag116.xml"/><Relationship Id="rId5" Type="http://schemas.openxmlformats.org/officeDocument/2006/relationships/tags" Target="../tags/tag71.xml"/><Relationship Id="rId49" Type="http://schemas.openxmlformats.org/officeDocument/2006/relationships/tags" Target="../tags/tag115.xml"/><Relationship Id="rId48" Type="http://schemas.openxmlformats.org/officeDocument/2006/relationships/tags" Target="../tags/tag114.xml"/><Relationship Id="rId47" Type="http://schemas.openxmlformats.org/officeDocument/2006/relationships/tags" Target="../tags/tag113.xml"/><Relationship Id="rId46" Type="http://schemas.openxmlformats.org/officeDocument/2006/relationships/tags" Target="../tags/tag112.xml"/><Relationship Id="rId45" Type="http://schemas.openxmlformats.org/officeDocument/2006/relationships/tags" Target="../tags/tag111.xml"/><Relationship Id="rId44" Type="http://schemas.openxmlformats.org/officeDocument/2006/relationships/tags" Target="../tags/tag110.xml"/><Relationship Id="rId43" Type="http://schemas.openxmlformats.org/officeDocument/2006/relationships/tags" Target="../tags/tag109.xml"/><Relationship Id="rId42" Type="http://schemas.openxmlformats.org/officeDocument/2006/relationships/tags" Target="../tags/tag108.xml"/><Relationship Id="rId41" Type="http://schemas.openxmlformats.org/officeDocument/2006/relationships/tags" Target="../tags/tag107.xml"/><Relationship Id="rId40" Type="http://schemas.openxmlformats.org/officeDocument/2006/relationships/tags" Target="../tags/tag106.xml"/><Relationship Id="rId4" Type="http://schemas.openxmlformats.org/officeDocument/2006/relationships/tags" Target="../tags/tag70.xml"/><Relationship Id="rId39" Type="http://schemas.openxmlformats.org/officeDocument/2006/relationships/tags" Target="../tags/tag105.xml"/><Relationship Id="rId38" Type="http://schemas.openxmlformats.org/officeDocument/2006/relationships/tags" Target="../tags/tag104.xml"/><Relationship Id="rId37" Type="http://schemas.openxmlformats.org/officeDocument/2006/relationships/tags" Target="../tags/tag103.xml"/><Relationship Id="rId36" Type="http://schemas.openxmlformats.org/officeDocument/2006/relationships/tags" Target="../tags/tag102.xml"/><Relationship Id="rId35" Type="http://schemas.openxmlformats.org/officeDocument/2006/relationships/tags" Target="../tags/tag101.xml"/><Relationship Id="rId34" Type="http://schemas.openxmlformats.org/officeDocument/2006/relationships/tags" Target="../tags/tag100.xml"/><Relationship Id="rId33" Type="http://schemas.openxmlformats.org/officeDocument/2006/relationships/tags" Target="../tags/tag99.xml"/><Relationship Id="rId32" Type="http://schemas.openxmlformats.org/officeDocument/2006/relationships/tags" Target="../tags/tag98.xml"/><Relationship Id="rId31" Type="http://schemas.openxmlformats.org/officeDocument/2006/relationships/tags" Target="../tags/tag97.xml"/><Relationship Id="rId30" Type="http://schemas.openxmlformats.org/officeDocument/2006/relationships/tags" Target="../tags/tag96.xml"/><Relationship Id="rId3" Type="http://schemas.openxmlformats.org/officeDocument/2006/relationships/tags" Target="../tags/tag69.xml"/><Relationship Id="rId29" Type="http://schemas.openxmlformats.org/officeDocument/2006/relationships/tags" Target="../tags/tag95.xml"/><Relationship Id="rId28" Type="http://schemas.openxmlformats.org/officeDocument/2006/relationships/tags" Target="../tags/tag94.xml"/><Relationship Id="rId27" Type="http://schemas.openxmlformats.org/officeDocument/2006/relationships/tags" Target="../tags/tag93.xml"/><Relationship Id="rId26" Type="http://schemas.openxmlformats.org/officeDocument/2006/relationships/tags" Target="../tags/tag92.xml"/><Relationship Id="rId25" Type="http://schemas.openxmlformats.org/officeDocument/2006/relationships/tags" Target="../tags/tag91.xml"/><Relationship Id="rId24" Type="http://schemas.openxmlformats.org/officeDocument/2006/relationships/tags" Target="../tags/tag90.xml"/><Relationship Id="rId23" Type="http://schemas.openxmlformats.org/officeDocument/2006/relationships/tags" Target="../tags/tag89.xml"/><Relationship Id="rId22" Type="http://schemas.openxmlformats.org/officeDocument/2006/relationships/tags" Target="../tags/tag88.xml"/><Relationship Id="rId21" Type="http://schemas.openxmlformats.org/officeDocument/2006/relationships/tags" Target="../tags/tag87.xml"/><Relationship Id="rId20" Type="http://schemas.openxmlformats.org/officeDocument/2006/relationships/tags" Target="../tags/tag86.xml"/><Relationship Id="rId2" Type="http://schemas.openxmlformats.org/officeDocument/2006/relationships/tags" Target="../tags/tag68.xml"/><Relationship Id="rId19" Type="http://schemas.openxmlformats.org/officeDocument/2006/relationships/tags" Target="../tags/tag85.xml"/><Relationship Id="rId18" Type="http://schemas.openxmlformats.org/officeDocument/2006/relationships/tags" Target="../tags/tag84.xml"/><Relationship Id="rId17" Type="http://schemas.openxmlformats.org/officeDocument/2006/relationships/tags" Target="../tags/tag83.xml"/><Relationship Id="rId16" Type="http://schemas.openxmlformats.org/officeDocument/2006/relationships/tags" Target="../tags/tag82.xml"/><Relationship Id="rId15" Type="http://schemas.openxmlformats.org/officeDocument/2006/relationships/tags" Target="../tags/tag81.xml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image" Target="../media/image31.png"/><Relationship Id="rId7" Type="http://schemas.openxmlformats.org/officeDocument/2006/relationships/image" Target="../media/image29.png"/><Relationship Id="rId6" Type="http://schemas.openxmlformats.org/officeDocument/2006/relationships/tags" Target="../tags/tag432.xml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7" Type="http://schemas.openxmlformats.org/officeDocument/2006/relationships/notesSlide" Target="../notesSlides/notesSlide14.xml"/><Relationship Id="rId26" Type="http://schemas.openxmlformats.org/officeDocument/2006/relationships/slideLayout" Target="../slideLayouts/slideLayout13.xml"/><Relationship Id="rId25" Type="http://schemas.openxmlformats.org/officeDocument/2006/relationships/tags" Target="../tags/tag443.xml"/><Relationship Id="rId24" Type="http://schemas.openxmlformats.org/officeDocument/2006/relationships/tags" Target="../tags/tag442.xml"/><Relationship Id="rId23" Type="http://schemas.openxmlformats.org/officeDocument/2006/relationships/tags" Target="../tags/tag441.xml"/><Relationship Id="rId22" Type="http://schemas.openxmlformats.org/officeDocument/2006/relationships/tags" Target="../tags/tag440.xml"/><Relationship Id="rId21" Type="http://schemas.openxmlformats.org/officeDocument/2006/relationships/tags" Target="../tags/tag439.xml"/><Relationship Id="rId20" Type="http://schemas.openxmlformats.org/officeDocument/2006/relationships/tags" Target="../tags/tag438.xml"/><Relationship Id="rId2" Type="http://schemas.openxmlformats.org/officeDocument/2006/relationships/image" Target="../media/image1.jpeg"/><Relationship Id="rId19" Type="http://schemas.openxmlformats.org/officeDocument/2006/relationships/tags" Target="../tags/tag437.xml"/><Relationship Id="rId18" Type="http://schemas.openxmlformats.org/officeDocument/2006/relationships/tags" Target="../tags/tag436.xml"/><Relationship Id="rId17" Type="http://schemas.openxmlformats.org/officeDocument/2006/relationships/tags" Target="../tags/tag435.xml"/><Relationship Id="rId16" Type="http://schemas.openxmlformats.org/officeDocument/2006/relationships/tags" Target="../tags/tag434.xml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tags" Target="../tags/tag42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449.xml"/><Relationship Id="rId7" Type="http://schemas.openxmlformats.org/officeDocument/2006/relationships/image" Target="../media/image40.png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3" Type="http://schemas.openxmlformats.org/officeDocument/2006/relationships/tags" Target="../tags/tag445.xml"/><Relationship Id="rId28" Type="http://schemas.openxmlformats.org/officeDocument/2006/relationships/notesSlide" Target="../notesSlides/notesSlide15.xml"/><Relationship Id="rId27" Type="http://schemas.openxmlformats.org/officeDocument/2006/relationships/slideLayout" Target="../slideLayouts/slideLayout13.xml"/><Relationship Id="rId26" Type="http://schemas.openxmlformats.org/officeDocument/2006/relationships/tags" Target="../tags/tag459.xml"/><Relationship Id="rId25" Type="http://schemas.openxmlformats.org/officeDocument/2006/relationships/tags" Target="../tags/tag458.xml"/><Relationship Id="rId24" Type="http://schemas.openxmlformats.org/officeDocument/2006/relationships/tags" Target="../tags/tag457.xml"/><Relationship Id="rId23" Type="http://schemas.openxmlformats.org/officeDocument/2006/relationships/tags" Target="../tags/tag456.xml"/><Relationship Id="rId22" Type="http://schemas.openxmlformats.org/officeDocument/2006/relationships/tags" Target="../tags/tag455.xml"/><Relationship Id="rId21" Type="http://schemas.openxmlformats.org/officeDocument/2006/relationships/tags" Target="../tags/tag454.xml"/><Relationship Id="rId20" Type="http://schemas.openxmlformats.org/officeDocument/2006/relationships/tags" Target="../tags/tag453.xml"/><Relationship Id="rId2" Type="http://schemas.openxmlformats.org/officeDocument/2006/relationships/image" Target="../media/image1.jpeg"/><Relationship Id="rId19" Type="http://schemas.openxmlformats.org/officeDocument/2006/relationships/tags" Target="../tags/tag452.xml"/><Relationship Id="rId18" Type="http://schemas.openxmlformats.org/officeDocument/2006/relationships/tags" Target="../tags/tag451.xml"/><Relationship Id="rId17" Type="http://schemas.openxmlformats.org/officeDocument/2006/relationships/tags" Target="../tags/tag450.xml"/><Relationship Id="rId16" Type="http://schemas.openxmlformats.org/officeDocument/2006/relationships/image" Target="../media/image25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44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465.xml"/><Relationship Id="rId7" Type="http://schemas.openxmlformats.org/officeDocument/2006/relationships/image" Target="../media/image20.png"/><Relationship Id="rId6" Type="http://schemas.openxmlformats.org/officeDocument/2006/relationships/tags" Target="../tags/tag464.xml"/><Relationship Id="rId5" Type="http://schemas.openxmlformats.org/officeDocument/2006/relationships/tags" Target="../tags/tag463.xml"/><Relationship Id="rId4" Type="http://schemas.openxmlformats.org/officeDocument/2006/relationships/tags" Target="../tags/tag462.xml"/><Relationship Id="rId3" Type="http://schemas.openxmlformats.org/officeDocument/2006/relationships/tags" Target="../tags/tag461.xml"/><Relationship Id="rId28" Type="http://schemas.openxmlformats.org/officeDocument/2006/relationships/notesSlide" Target="../notesSlides/notesSlide16.xml"/><Relationship Id="rId27" Type="http://schemas.openxmlformats.org/officeDocument/2006/relationships/slideLayout" Target="../slideLayouts/slideLayout13.xml"/><Relationship Id="rId26" Type="http://schemas.openxmlformats.org/officeDocument/2006/relationships/tags" Target="../tags/tag475.xml"/><Relationship Id="rId25" Type="http://schemas.openxmlformats.org/officeDocument/2006/relationships/tags" Target="../tags/tag474.xml"/><Relationship Id="rId24" Type="http://schemas.openxmlformats.org/officeDocument/2006/relationships/tags" Target="../tags/tag473.xml"/><Relationship Id="rId23" Type="http://schemas.openxmlformats.org/officeDocument/2006/relationships/tags" Target="../tags/tag472.xml"/><Relationship Id="rId22" Type="http://schemas.openxmlformats.org/officeDocument/2006/relationships/tags" Target="../tags/tag471.xml"/><Relationship Id="rId21" Type="http://schemas.openxmlformats.org/officeDocument/2006/relationships/tags" Target="../tags/tag470.xml"/><Relationship Id="rId20" Type="http://schemas.openxmlformats.org/officeDocument/2006/relationships/tags" Target="../tags/tag469.xml"/><Relationship Id="rId2" Type="http://schemas.openxmlformats.org/officeDocument/2006/relationships/image" Target="../media/image1.jpeg"/><Relationship Id="rId19" Type="http://schemas.openxmlformats.org/officeDocument/2006/relationships/tags" Target="../tags/tag468.xml"/><Relationship Id="rId18" Type="http://schemas.openxmlformats.org/officeDocument/2006/relationships/tags" Target="../tags/tag467.xml"/><Relationship Id="rId17" Type="http://schemas.openxmlformats.org/officeDocument/2006/relationships/tags" Target="../tags/tag466.xml"/><Relationship Id="rId16" Type="http://schemas.openxmlformats.org/officeDocument/2006/relationships/image" Target="../media/image21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tags" Target="../tags/tag460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7.xml"/><Relationship Id="rId3" Type="http://schemas.openxmlformats.org/officeDocument/2006/relationships/image" Target="file:///C:\Users\Administrator\AppData\Local\Temp\wps\INetCache\6847d40eb8bb4dafd4fbbdd8827c3883" TargetMode="External"/><Relationship Id="rId2" Type="http://schemas.openxmlformats.org/officeDocument/2006/relationships/image" Target="../media/image41.jpeg"/><Relationship Id="rId1" Type="http://schemas.openxmlformats.org/officeDocument/2006/relationships/tags" Target="../tags/tag47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2" Type="http://schemas.openxmlformats.org/officeDocument/2006/relationships/image" Target="../media/image1.jpeg"/><Relationship Id="rId1" Type="http://schemas.openxmlformats.org/officeDocument/2006/relationships/tags" Target="../tags/tag12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1" Type="http://schemas.openxmlformats.org/officeDocument/2006/relationships/notesSlide" Target="../notesSlides/notesSlide2.xml"/><Relationship Id="rId40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9" Type="http://schemas.openxmlformats.org/officeDocument/2006/relationships/tags" Target="../tags/tag159.xml"/><Relationship Id="rId38" Type="http://schemas.openxmlformats.org/officeDocument/2006/relationships/image" Target="../media/image9.png"/><Relationship Id="rId37" Type="http://schemas.openxmlformats.org/officeDocument/2006/relationships/tags" Target="../tags/tag158.xml"/><Relationship Id="rId36" Type="http://schemas.openxmlformats.org/officeDocument/2006/relationships/tags" Target="../tags/tag157.xml"/><Relationship Id="rId35" Type="http://schemas.openxmlformats.org/officeDocument/2006/relationships/tags" Target="../tags/tag156.xml"/><Relationship Id="rId34" Type="http://schemas.openxmlformats.org/officeDocument/2006/relationships/image" Target="../media/image8.png"/><Relationship Id="rId33" Type="http://schemas.openxmlformats.org/officeDocument/2006/relationships/image" Target="../media/image7.png"/><Relationship Id="rId32" Type="http://schemas.openxmlformats.org/officeDocument/2006/relationships/tags" Target="../tags/tag155.xml"/><Relationship Id="rId31" Type="http://schemas.openxmlformats.org/officeDocument/2006/relationships/tags" Target="../tags/tag154.xml"/><Relationship Id="rId30" Type="http://schemas.openxmlformats.org/officeDocument/2006/relationships/tags" Target="../tags/tag153.xml"/><Relationship Id="rId3" Type="http://schemas.openxmlformats.org/officeDocument/2006/relationships/tags" Target="../tags/tag130.xml"/><Relationship Id="rId29" Type="http://schemas.openxmlformats.org/officeDocument/2006/relationships/tags" Target="../tags/tag152.xml"/><Relationship Id="rId28" Type="http://schemas.openxmlformats.org/officeDocument/2006/relationships/tags" Target="../tags/tag151.xml"/><Relationship Id="rId27" Type="http://schemas.openxmlformats.org/officeDocument/2006/relationships/tags" Target="../tags/tag150.xml"/><Relationship Id="rId26" Type="http://schemas.openxmlformats.org/officeDocument/2006/relationships/tags" Target="../tags/tag149.xml"/><Relationship Id="rId25" Type="http://schemas.openxmlformats.org/officeDocument/2006/relationships/tags" Target="../tags/tag148.xml"/><Relationship Id="rId24" Type="http://schemas.openxmlformats.org/officeDocument/2006/relationships/tags" Target="../tags/tag147.xml"/><Relationship Id="rId23" Type="http://schemas.openxmlformats.org/officeDocument/2006/relationships/tags" Target="../tags/tag146.xml"/><Relationship Id="rId22" Type="http://schemas.openxmlformats.org/officeDocument/2006/relationships/tags" Target="../tags/tag145.xml"/><Relationship Id="rId21" Type="http://schemas.openxmlformats.org/officeDocument/2006/relationships/tags" Target="../tags/tag144.xml"/><Relationship Id="rId20" Type="http://schemas.openxmlformats.org/officeDocument/2006/relationships/tags" Target="../tags/tag143.xml"/><Relationship Id="rId2" Type="http://schemas.openxmlformats.org/officeDocument/2006/relationships/image" Target="../media/image1.jpeg"/><Relationship Id="rId19" Type="http://schemas.openxmlformats.org/officeDocument/2006/relationships/tags" Target="../tags/tag142.xml"/><Relationship Id="rId18" Type="http://schemas.openxmlformats.org/officeDocument/2006/relationships/tags" Target="../tags/tag141.xml"/><Relationship Id="rId17" Type="http://schemas.openxmlformats.org/officeDocument/2006/relationships/tags" Target="../tags/tag140.xml"/><Relationship Id="rId16" Type="http://schemas.openxmlformats.org/officeDocument/2006/relationships/tags" Target="../tags/tag139.xml"/><Relationship Id="rId15" Type="http://schemas.openxmlformats.org/officeDocument/2006/relationships/tags" Target="../tags/tag138.xml"/><Relationship Id="rId14" Type="http://schemas.openxmlformats.org/officeDocument/2006/relationships/tags" Target="../tags/tag13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image" Target="../media/image6.png"/><Relationship Id="rId1" Type="http://schemas.openxmlformats.org/officeDocument/2006/relationships/tags" Target="../tags/tag12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1.xml"/><Relationship Id="rId2" Type="http://schemas.openxmlformats.org/officeDocument/2006/relationships/image" Target="../media/image1.jpeg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image" Target="../media/image11.png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5" Type="http://schemas.openxmlformats.org/officeDocument/2006/relationships/notesSlide" Target="../notesSlides/notesSlide3.xml"/><Relationship Id="rId44" Type="http://schemas.openxmlformats.org/officeDocument/2006/relationships/slideLayout" Target="../slideLayouts/slideLayout13.xml"/><Relationship Id="rId43" Type="http://schemas.openxmlformats.org/officeDocument/2006/relationships/tags" Target="../tags/tag195.xml"/><Relationship Id="rId42" Type="http://schemas.openxmlformats.org/officeDocument/2006/relationships/tags" Target="../tags/tag194.xml"/><Relationship Id="rId41" Type="http://schemas.openxmlformats.org/officeDocument/2006/relationships/tags" Target="../tags/tag193.xml"/><Relationship Id="rId40" Type="http://schemas.openxmlformats.org/officeDocument/2006/relationships/tags" Target="../tags/tag192.xml"/><Relationship Id="rId4" Type="http://schemas.openxmlformats.org/officeDocument/2006/relationships/image" Target="../media/image10.png"/><Relationship Id="rId39" Type="http://schemas.openxmlformats.org/officeDocument/2006/relationships/tags" Target="../tags/tag191.xml"/><Relationship Id="rId38" Type="http://schemas.openxmlformats.org/officeDocument/2006/relationships/tags" Target="../tags/tag190.xml"/><Relationship Id="rId37" Type="http://schemas.openxmlformats.org/officeDocument/2006/relationships/tags" Target="../tags/tag189.xml"/><Relationship Id="rId36" Type="http://schemas.openxmlformats.org/officeDocument/2006/relationships/tags" Target="../tags/tag188.xml"/><Relationship Id="rId35" Type="http://schemas.openxmlformats.org/officeDocument/2006/relationships/tags" Target="../tags/tag187.xml"/><Relationship Id="rId34" Type="http://schemas.openxmlformats.org/officeDocument/2006/relationships/tags" Target="../tags/tag186.xml"/><Relationship Id="rId33" Type="http://schemas.openxmlformats.org/officeDocument/2006/relationships/tags" Target="../tags/tag185.xml"/><Relationship Id="rId32" Type="http://schemas.openxmlformats.org/officeDocument/2006/relationships/tags" Target="../tags/tag184.xml"/><Relationship Id="rId31" Type="http://schemas.openxmlformats.org/officeDocument/2006/relationships/tags" Target="../tags/tag183.xml"/><Relationship Id="rId30" Type="http://schemas.openxmlformats.org/officeDocument/2006/relationships/tags" Target="../tags/tag182.xml"/><Relationship Id="rId3" Type="http://schemas.openxmlformats.org/officeDocument/2006/relationships/tags" Target="../tags/tag163.xml"/><Relationship Id="rId29" Type="http://schemas.openxmlformats.org/officeDocument/2006/relationships/tags" Target="../tags/tag181.xml"/><Relationship Id="rId28" Type="http://schemas.openxmlformats.org/officeDocument/2006/relationships/tags" Target="../tags/tag180.xml"/><Relationship Id="rId27" Type="http://schemas.openxmlformats.org/officeDocument/2006/relationships/tags" Target="../tags/tag179.xml"/><Relationship Id="rId26" Type="http://schemas.openxmlformats.org/officeDocument/2006/relationships/tags" Target="../tags/tag178.xml"/><Relationship Id="rId25" Type="http://schemas.openxmlformats.org/officeDocument/2006/relationships/tags" Target="../tags/tag177.xml"/><Relationship Id="rId24" Type="http://schemas.openxmlformats.org/officeDocument/2006/relationships/tags" Target="../tags/tag176.xml"/><Relationship Id="rId23" Type="http://schemas.openxmlformats.org/officeDocument/2006/relationships/tags" Target="../tags/tag175.xml"/><Relationship Id="rId22" Type="http://schemas.openxmlformats.org/officeDocument/2006/relationships/tags" Target="../tags/tag174.xml"/><Relationship Id="rId21" Type="http://schemas.openxmlformats.org/officeDocument/2006/relationships/tags" Target="../tags/tag173.xml"/><Relationship Id="rId20" Type="http://schemas.openxmlformats.org/officeDocument/2006/relationships/tags" Target="../tags/tag172.xml"/><Relationship Id="rId2" Type="http://schemas.openxmlformats.org/officeDocument/2006/relationships/image" Target="../media/image1.jpeg"/><Relationship Id="rId19" Type="http://schemas.openxmlformats.org/officeDocument/2006/relationships/tags" Target="../tags/tag171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8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tags" Target="../tags/tag16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4.png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4" Type="http://schemas.openxmlformats.org/officeDocument/2006/relationships/notesSlide" Target="../notesSlides/notesSlide4.xml"/><Relationship Id="rId33" Type="http://schemas.openxmlformats.org/officeDocument/2006/relationships/slideLayout" Target="../slideLayouts/slideLayout13.xml"/><Relationship Id="rId32" Type="http://schemas.openxmlformats.org/officeDocument/2006/relationships/tags" Target="../tags/tag220.xml"/><Relationship Id="rId31" Type="http://schemas.openxmlformats.org/officeDocument/2006/relationships/tags" Target="../tags/tag219.xml"/><Relationship Id="rId30" Type="http://schemas.openxmlformats.org/officeDocument/2006/relationships/tags" Target="../tags/tag218.xml"/><Relationship Id="rId3" Type="http://schemas.openxmlformats.org/officeDocument/2006/relationships/tags" Target="../tags/tag197.xml"/><Relationship Id="rId29" Type="http://schemas.openxmlformats.org/officeDocument/2006/relationships/tags" Target="../tags/tag217.xml"/><Relationship Id="rId28" Type="http://schemas.openxmlformats.org/officeDocument/2006/relationships/tags" Target="../tags/tag216.xml"/><Relationship Id="rId27" Type="http://schemas.openxmlformats.org/officeDocument/2006/relationships/tags" Target="../tags/tag215.xml"/><Relationship Id="rId26" Type="http://schemas.openxmlformats.org/officeDocument/2006/relationships/tags" Target="../tags/tag214.xml"/><Relationship Id="rId25" Type="http://schemas.openxmlformats.org/officeDocument/2006/relationships/tags" Target="../tags/tag213.xml"/><Relationship Id="rId24" Type="http://schemas.openxmlformats.org/officeDocument/2006/relationships/tags" Target="../tags/tag212.xml"/><Relationship Id="rId23" Type="http://schemas.openxmlformats.org/officeDocument/2006/relationships/tags" Target="../tags/tag211.xml"/><Relationship Id="rId22" Type="http://schemas.openxmlformats.org/officeDocument/2006/relationships/tags" Target="../tags/tag210.xml"/><Relationship Id="rId21" Type="http://schemas.openxmlformats.org/officeDocument/2006/relationships/tags" Target="../tags/tag209.xml"/><Relationship Id="rId20" Type="http://schemas.openxmlformats.org/officeDocument/2006/relationships/tags" Target="../tags/tag208.xml"/><Relationship Id="rId2" Type="http://schemas.openxmlformats.org/officeDocument/2006/relationships/image" Target="../media/image1.jpeg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tags" Target="../tags/tag202.xml"/><Relationship Id="rId13" Type="http://schemas.openxmlformats.org/officeDocument/2006/relationships/image" Target="../media/image15.png"/><Relationship Id="rId12" Type="http://schemas.openxmlformats.org/officeDocument/2006/relationships/image" Target="../media/image19.png"/><Relationship Id="rId11" Type="http://schemas.openxmlformats.org/officeDocument/2006/relationships/image" Target="../media/image12.png"/><Relationship Id="rId10" Type="http://schemas.openxmlformats.org/officeDocument/2006/relationships/image" Target="../media/image18.png"/><Relationship Id="rId1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226.xml"/><Relationship Id="rId7" Type="http://schemas.openxmlformats.org/officeDocument/2006/relationships/image" Target="../media/image20.png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2" Type="http://schemas.openxmlformats.org/officeDocument/2006/relationships/notesSlide" Target="../notesSlides/notesSlide5.xml"/><Relationship Id="rId31" Type="http://schemas.openxmlformats.org/officeDocument/2006/relationships/slideLayout" Target="../slideLayouts/slideLayout13.xml"/><Relationship Id="rId30" Type="http://schemas.openxmlformats.org/officeDocument/2006/relationships/tags" Target="../tags/tag242.xml"/><Relationship Id="rId3" Type="http://schemas.openxmlformats.org/officeDocument/2006/relationships/tags" Target="../tags/tag222.xml"/><Relationship Id="rId29" Type="http://schemas.openxmlformats.org/officeDocument/2006/relationships/tags" Target="../tags/tag241.xml"/><Relationship Id="rId28" Type="http://schemas.openxmlformats.org/officeDocument/2006/relationships/tags" Target="../tags/tag240.xml"/><Relationship Id="rId27" Type="http://schemas.openxmlformats.org/officeDocument/2006/relationships/tags" Target="../tags/tag239.xml"/><Relationship Id="rId26" Type="http://schemas.openxmlformats.org/officeDocument/2006/relationships/tags" Target="../tags/tag238.xml"/><Relationship Id="rId25" Type="http://schemas.openxmlformats.org/officeDocument/2006/relationships/tags" Target="../tags/tag237.xml"/><Relationship Id="rId24" Type="http://schemas.openxmlformats.org/officeDocument/2006/relationships/tags" Target="../tags/tag236.xml"/><Relationship Id="rId23" Type="http://schemas.openxmlformats.org/officeDocument/2006/relationships/tags" Target="../tags/tag235.xml"/><Relationship Id="rId22" Type="http://schemas.openxmlformats.org/officeDocument/2006/relationships/tags" Target="../tags/tag234.xml"/><Relationship Id="rId21" Type="http://schemas.openxmlformats.org/officeDocument/2006/relationships/tags" Target="../tags/tag233.xml"/><Relationship Id="rId20" Type="http://schemas.openxmlformats.org/officeDocument/2006/relationships/tags" Target="../tags/tag232.xml"/><Relationship Id="rId2" Type="http://schemas.openxmlformats.org/officeDocument/2006/relationships/image" Target="../media/image1.jpeg"/><Relationship Id="rId19" Type="http://schemas.openxmlformats.org/officeDocument/2006/relationships/tags" Target="../tags/tag231.xml"/><Relationship Id="rId18" Type="http://schemas.openxmlformats.org/officeDocument/2006/relationships/tags" Target="../tags/tag230.xml"/><Relationship Id="rId17" Type="http://schemas.openxmlformats.org/officeDocument/2006/relationships/tags" Target="../tags/tag229.xml"/><Relationship Id="rId16" Type="http://schemas.openxmlformats.org/officeDocument/2006/relationships/tags" Target="../tags/tag228.xml"/><Relationship Id="rId15" Type="http://schemas.openxmlformats.org/officeDocument/2006/relationships/tags" Target="../tags/tag227.xml"/><Relationship Id="rId14" Type="http://schemas.openxmlformats.org/officeDocument/2006/relationships/image" Target="../media/image15.png"/><Relationship Id="rId13" Type="http://schemas.openxmlformats.org/officeDocument/2006/relationships/image" Target="../media/image17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21.png"/><Relationship Id="rId1" Type="http://schemas.openxmlformats.org/officeDocument/2006/relationships/tags" Target="../tags/tag22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4.xml"/><Relationship Id="rId2" Type="http://schemas.openxmlformats.org/officeDocument/2006/relationships/image" Target="../media/image1.jpeg"/><Relationship Id="rId1" Type="http://schemas.openxmlformats.org/officeDocument/2006/relationships/tags" Target="../tags/tag2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hk-1712132656999"/>
          <p:cNvPicPr>
            <a:picLocks noChangeAspect="1"/>
          </p:cNvPicPr>
          <p:nvPr/>
        </p:nvPicPr>
        <p:blipFill>
          <a:blip r:embed="rId1">
            <a:alphaModFix amt="70000"/>
            <a:lum bright="-12000" contrast="-12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10235" y="2562225"/>
            <a:ext cx="11392535" cy="870585"/>
            <a:chOff x="961" y="3661"/>
            <a:chExt cx="17941" cy="1371"/>
          </a:xfrm>
        </p:grpSpPr>
        <p:sp>
          <p:nvSpPr>
            <p:cNvPr id="3" name="文本框 2"/>
            <p:cNvSpPr txBox="1"/>
            <p:nvPr>
              <p:custDataLst>
                <p:tags r:id="rId2"/>
              </p:custDataLst>
            </p:nvPr>
          </p:nvSpPr>
          <p:spPr>
            <a:xfrm>
              <a:off x="961" y="3661"/>
              <a:ext cx="17941" cy="59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r">
                <a:buClrTx/>
                <a:buSzTx/>
                <a:buFontTx/>
              </a:pPr>
              <a:r>
                <a:rPr lang="en-US"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GAOXINJIAN </a:t>
              </a:r>
              <a:r>
                <a:rPr lang="en-US" altLang="zh-CN"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· </a:t>
              </a:r>
              <a:r>
                <a:rPr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PINGSHAN THE RUIYUNFU PROJECT</a:t>
              </a:r>
              <a:r>
                <a:rPr lang="en-US"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r>
                <a:rPr lang="en-US" altLang="zh-CN"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FLOOR PLAN ILLUSTRATION OF SOFT FURNISHINGS FOR THE FIRST FLOOR LOBBY, MEZZANINE LEVEL AND FOYER</a:t>
              </a:r>
              <a:r>
                <a:rPr sz="1600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</a:t>
              </a:r>
              <a:endParaRPr sz="1600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3"/>
              </p:custDataLst>
            </p:nvPr>
          </p:nvSpPr>
          <p:spPr>
            <a:xfrm>
              <a:off x="4482" y="4452"/>
              <a:ext cx="14420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r"/>
              <a:r>
                <a:rPr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高新健</a:t>
              </a:r>
              <a:r>
                <a:rPr lang="en-US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· </a:t>
              </a:r>
              <a:r>
                <a:rPr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坪山区</a:t>
              </a:r>
              <a:r>
                <a:rPr lang="zh-CN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瑞云府</a:t>
              </a:r>
              <a:r>
                <a:rPr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zh-CN" b="1" kern="1300" spc="10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首层大堂、架空层及门厅软装平面示意文本</a:t>
              </a:r>
              <a:endParaRPr lang="zh-CN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0287000" y="3425825"/>
            <a:ext cx="1674495" cy="245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r">
              <a:buClrTx/>
              <a:buSzTx/>
              <a:buFontTx/>
            </a:pPr>
            <a:r>
              <a:rPr lang="zh-CN" sz="1000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</a:t>
            </a:r>
            <a:r>
              <a:rPr lang="en-US" altLang="zh-CN" sz="1000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r>
              <a:rPr lang="zh-CN" sz="1000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r>
              <a:rPr lang="en-US" altLang="zh-CN" sz="1000" b="1" kern="1300" spc="10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05</a:t>
            </a:r>
            <a:endParaRPr lang="en-US" altLang="zh-CN" sz="1000" b="1" kern="1300" spc="100">
              <a:solidFill>
                <a:schemeClr val="bg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6906" y="167323"/>
          <a:ext cx="2304000" cy="6911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6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105695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一栋一单元架空层（原设计）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2247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026785" y="5855335"/>
            <a:ext cx="285178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一栋一单元架空层（优化调整）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C:/Users/312/Desktop/架空层软装平面（图片PNG）/架空层软装优化前 平面/一栋一单元架空层平面图（优化前）.png一栋一单元架空层平面图（优化前）"/>
          <p:cNvPicPr>
            <a:picLocks noChangeAspect="1"/>
          </p:cNvPicPr>
          <p:nvPr/>
        </p:nvPicPr>
        <p:blipFill>
          <a:blip r:embed="rId8"/>
          <a:srcRect l="9429" t="1015" r="12690" b="888"/>
          <a:stretch>
            <a:fillRect/>
          </a:stretch>
        </p:blipFill>
        <p:spPr>
          <a:xfrm>
            <a:off x="203200" y="1196340"/>
            <a:ext cx="4458970" cy="4465320"/>
          </a:xfrm>
          <a:prstGeom prst="rect">
            <a:avLst/>
          </a:prstGeom>
        </p:spPr>
      </p:pic>
      <p:pic>
        <p:nvPicPr>
          <p:cNvPr id="4" name="图片 3" descr="C:/Users/312/Desktop/架空层软装平面（图片PNG）/架空层软装优化前 平面/一栋一单元架空层平面图（优化前）.png一栋一单元架空层平面图（优化前）"/>
          <p:cNvPicPr>
            <a:picLocks noChangeAspect="1"/>
          </p:cNvPicPr>
          <p:nvPr/>
        </p:nvPicPr>
        <p:blipFill>
          <a:blip r:embed="rId8"/>
          <a:srcRect l="9429" t="1015" r="12690" b="888"/>
          <a:stretch>
            <a:fillRect/>
          </a:stretch>
        </p:blipFill>
        <p:spPr>
          <a:xfrm>
            <a:off x="203200" y="1196340"/>
            <a:ext cx="4458970" cy="4465320"/>
          </a:xfrm>
          <a:prstGeom prst="rect">
            <a:avLst/>
          </a:prstGeom>
        </p:spPr>
      </p:pic>
      <p:pic>
        <p:nvPicPr>
          <p:cNvPr id="9" name="图片 8" descr="C:/Users/312/Desktop/01.png01"/>
          <p:cNvPicPr>
            <a:picLocks noChangeAspect="1"/>
          </p:cNvPicPr>
          <p:nvPr/>
        </p:nvPicPr>
        <p:blipFill>
          <a:blip r:embed="rId9"/>
          <a:srcRect l="7" r="7"/>
          <a:stretch>
            <a:fillRect/>
          </a:stretch>
        </p:blipFill>
        <p:spPr>
          <a:xfrm>
            <a:off x="5114451" y="1197000"/>
            <a:ext cx="4676453" cy="4464000"/>
          </a:xfrm>
          <a:prstGeom prst="rect">
            <a:avLst/>
          </a:prstGeom>
        </p:spPr>
      </p:pic>
      <p:pic>
        <p:nvPicPr>
          <p:cNvPr id="55" name="图片 54" descr="9ba86c88e4b40406b222142d5429eb69"/>
          <p:cNvPicPr>
            <a:picLocks noChangeAspect="1"/>
          </p:cNvPicPr>
          <p:nvPr/>
        </p:nvPicPr>
        <p:blipFill>
          <a:blip r:embed="rId10"/>
          <a:srcRect l="40221" t="65713" r="9308" b="8194"/>
          <a:stretch>
            <a:fillRect/>
          </a:stretch>
        </p:blipFill>
        <p:spPr>
          <a:xfrm>
            <a:off x="11536046" y="777240"/>
            <a:ext cx="549275" cy="380365"/>
          </a:xfrm>
          <a:prstGeom prst="rect">
            <a:avLst/>
          </a:prstGeom>
        </p:spPr>
      </p:pic>
      <p:pic>
        <p:nvPicPr>
          <p:cNvPr id="3" name="图片 2" descr="C:/Users/312/Desktop/01.png01"/>
          <p:cNvPicPr>
            <a:picLocks noChangeAspect="1"/>
          </p:cNvPicPr>
          <p:nvPr/>
        </p:nvPicPr>
        <p:blipFill>
          <a:blip r:embed="rId9"/>
          <a:srcRect l="7" r="7"/>
          <a:stretch>
            <a:fillRect/>
          </a:stretch>
        </p:blipFill>
        <p:spPr>
          <a:xfrm>
            <a:off x="5114451" y="1197000"/>
            <a:ext cx="4676453" cy="4464000"/>
          </a:xfrm>
          <a:prstGeom prst="rect">
            <a:avLst/>
          </a:prstGeom>
        </p:spPr>
      </p:pic>
      <p:grpSp>
        <p:nvGrpSpPr>
          <p:cNvPr id="84" name="组合 83"/>
          <p:cNvGrpSpPr/>
          <p:nvPr>
            <p:custDataLst>
              <p:tags r:id="rId11"/>
            </p:custDataLst>
          </p:nvPr>
        </p:nvGrpSpPr>
        <p:grpSpPr>
          <a:xfrm rot="0">
            <a:off x="8013700" y="1862455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4"/>
            </p:custDataLst>
          </p:nvPr>
        </p:nvGrpSpPr>
        <p:grpSpPr>
          <a:xfrm rot="0">
            <a:off x="8470900" y="1986280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1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1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7"/>
            </p:custDataLst>
          </p:nvPr>
        </p:nvGrpSpPr>
        <p:grpSpPr>
          <a:xfrm rot="0">
            <a:off x="8347075" y="3343275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20"/>
            </p:custDataLst>
          </p:nvPr>
        </p:nvGrpSpPr>
        <p:grpSpPr>
          <a:xfrm rot="0">
            <a:off x="6548755" y="1952625"/>
            <a:ext cx="392430" cy="260350"/>
            <a:chOff x="-39" y="2691"/>
            <a:chExt cx="618" cy="410"/>
          </a:xfrm>
        </p:grpSpPr>
        <p:sp>
          <p:nvSpPr>
            <p:cNvPr id="19" name="椭圆 18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23"/>
            </p:custDataLst>
          </p:nvPr>
        </p:nvGrpSpPr>
        <p:grpSpPr>
          <a:xfrm rot="0">
            <a:off x="5795010" y="2505710"/>
            <a:ext cx="392430" cy="260350"/>
            <a:chOff x="-39" y="2691"/>
            <a:chExt cx="618" cy="410"/>
          </a:xfrm>
        </p:grpSpPr>
        <p:sp>
          <p:nvSpPr>
            <p:cNvPr id="26" name="椭圆 25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26"/>
            </p:custDataLst>
          </p:nvPr>
        </p:nvGrpSpPr>
        <p:grpSpPr>
          <a:xfrm rot="0">
            <a:off x="5688965" y="2222500"/>
            <a:ext cx="392430" cy="260350"/>
            <a:chOff x="-39" y="2691"/>
            <a:chExt cx="618" cy="410"/>
          </a:xfrm>
        </p:grpSpPr>
        <p:sp>
          <p:nvSpPr>
            <p:cNvPr id="40" name="椭圆 39"/>
            <p:cNvSpPr/>
            <p:nvPr>
              <p:custDataLst>
                <p:tags r:id="rId2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>
              <p:custDataLst>
                <p:tags r:id="rId2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>
            <p:custDataLst>
              <p:tags r:id="rId29"/>
            </p:custDataLst>
          </p:nvPr>
        </p:nvGrpSpPr>
        <p:grpSpPr>
          <a:xfrm rot="0">
            <a:off x="8058150" y="3594100"/>
            <a:ext cx="392430" cy="260350"/>
            <a:chOff x="-60" y="2709"/>
            <a:chExt cx="618" cy="410"/>
          </a:xfrm>
        </p:grpSpPr>
        <p:sp>
          <p:nvSpPr>
            <p:cNvPr id="53" name="椭圆 52"/>
            <p:cNvSpPr/>
            <p:nvPr>
              <p:custDataLst>
                <p:tags r:id="rId3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>
              <p:custDataLst>
                <p:tags r:id="rId31"/>
              </p:custDataLst>
            </p:nvPr>
          </p:nvSpPr>
          <p:spPr>
            <a:xfrm>
              <a:off x="-60" y="2709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103155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三栋一单元架空层（原设计）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9867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99493" y="5855335"/>
            <a:ext cx="286321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三栋一单元架空层（优化调整）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9375" y="1329690"/>
            <a:ext cx="4655820" cy="4437380"/>
            <a:chOff x="125" y="2147"/>
            <a:chExt cx="7332" cy="6988"/>
          </a:xfrm>
        </p:grpSpPr>
        <p:pic>
          <p:nvPicPr>
            <p:cNvPr id="38" name="图片 37" descr="C:/Users/312/Desktop/架空层软装平面（图片PNG）/架空层软装优化前 平面/三栋一单元架空层平面图（优化前）.png三栋一单元架空层平面图（优化前）"/>
            <p:cNvPicPr>
              <a:picLocks noChangeAspect="1"/>
            </p:cNvPicPr>
            <p:nvPr/>
          </p:nvPicPr>
          <p:blipFill>
            <a:blip r:embed="rId7"/>
            <a:srcRect l="7084" t="1325" r="10781" b="169"/>
            <a:stretch>
              <a:fillRect/>
            </a:stretch>
          </p:blipFill>
          <p:spPr>
            <a:xfrm>
              <a:off x="125" y="2147"/>
              <a:ext cx="7332" cy="6989"/>
            </a:xfrm>
            <a:prstGeom prst="rect">
              <a:avLst/>
            </a:prstGeom>
          </p:spPr>
        </p:pic>
        <p:pic>
          <p:nvPicPr>
            <p:cNvPr id="4" name="图片 3" descr="C:/Users/312/Desktop/架空层软装平面（图片PNG）/架空层软装优化前 平面/三栋一单元架空层平面图（优化前）.png三栋一单元架空层平面图（优化前）"/>
            <p:cNvPicPr>
              <a:picLocks noChangeAspect="1"/>
            </p:cNvPicPr>
            <p:nvPr/>
          </p:nvPicPr>
          <p:blipFill>
            <a:blip r:embed="rId7"/>
            <a:srcRect l="7084" t="1325" r="10781" b="169"/>
            <a:stretch>
              <a:fillRect/>
            </a:stretch>
          </p:blipFill>
          <p:spPr>
            <a:xfrm>
              <a:off x="125" y="2147"/>
              <a:ext cx="7332" cy="6989"/>
            </a:xfrm>
            <a:prstGeom prst="rect">
              <a:avLst/>
            </a:prstGeom>
          </p:spPr>
        </p:pic>
      </p:grpSp>
      <p:graphicFrame>
        <p:nvGraphicFramePr>
          <p:cNvPr id="2" name="object 6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9796906" y="167323"/>
          <a:ext cx="2304000" cy="6911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6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7" name="图片 16" descr="9ba86c88e4b40406b222142d5429eb69"/>
          <p:cNvPicPr>
            <a:picLocks noChangeAspect="1"/>
          </p:cNvPicPr>
          <p:nvPr/>
        </p:nvPicPr>
        <p:blipFill>
          <a:blip r:embed="rId9"/>
          <a:srcRect l="40221" t="65713" r="9308" b="8194"/>
          <a:stretch>
            <a:fillRect/>
          </a:stretch>
        </p:blipFill>
        <p:spPr>
          <a:xfrm>
            <a:off x="11536046" y="777240"/>
            <a:ext cx="549275" cy="380365"/>
          </a:xfrm>
          <a:prstGeom prst="rect">
            <a:avLst/>
          </a:prstGeom>
        </p:spPr>
      </p:pic>
      <p:pic>
        <p:nvPicPr>
          <p:cNvPr id="10" name="图片 9" descr="C:/Users/312/Desktop/31.png3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113020" y="1336675"/>
            <a:ext cx="4586605" cy="4372610"/>
          </a:xfrm>
          <a:prstGeom prst="rect">
            <a:avLst/>
          </a:prstGeom>
        </p:spPr>
      </p:pic>
      <p:pic>
        <p:nvPicPr>
          <p:cNvPr id="27" name="图片 26" descr="C:/Users/312/Desktop/31.png3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5113020" y="1336675"/>
            <a:ext cx="4586605" cy="437261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1"/>
            </p:custDataLst>
          </p:nvPr>
        </p:nvGrpSpPr>
        <p:grpSpPr>
          <a:xfrm rot="0">
            <a:off x="8054975" y="216344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14"/>
            </p:custDataLst>
          </p:nvPr>
        </p:nvGrpSpPr>
        <p:grpSpPr>
          <a:xfrm rot="0">
            <a:off x="6764020" y="1791970"/>
            <a:ext cx="392430" cy="260350"/>
            <a:chOff x="-39" y="2691"/>
            <a:chExt cx="618" cy="410"/>
          </a:xfrm>
        </p:grpSpPr>
        <p:sp>
          <p:nvSpPr>
            <p:cNvPr id="25" name="椭圆 24"/>
            <p:cNvSpPr/>
            <p:nvPr>
              <p:custDataLst>
                <p:tags r:id="rId1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>
              <p:custDataLst>
                <p:tags r:id="rId1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7"/>
            </p:custDataLst>
          </p:nvPr>
        </p:nvGrpSpPr>
        <p:grpSpPr>
          <a:xfrm rot="0">
            <a:off x="8267700" y="2023745"/>
            <a:ext cx="392430" cy="260350"/>
            <a:chOff x="-39" y="2691"/>
            <a:chExt cx="618" cy="410"/>
          </a:xfrm>
        </p:grpSpPr>
        <p:sp>
          <p:nvSpPr>
            <p:cNvPr id="7" name="椭圆 6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20"/>
            </p:custDataLst>
          </p:nvPr>
        </p:nvGrpSpPr>
        <p:grpSpPr>
          <a:xfrm rot="0">
            <a:off x="8514080" y="3197225"/>
            <a:ext cx="392430" cy="260350"/>
            <a:chOff x="-39" y="2691"/>
            <a:chExt cx="618" cy="410"/>
          </a:xfrm>
        </p:grpSpPr>
        <p:sp>
          <p:nvSpPr>
            <p:cNvPr id="15" name="椭圆 14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3"/>
            </p:custDataLst>
          </p:nvPr>
        </p:nvGrpSpPr>
        <p:grpSpPr>
          <a:xfrm rot="0">
            <a:off x="6669405" y="2109470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bject 3"/>
          <p:cNvSpPr/>
          <p:nvPr>
            <p:custDataLst>
              <p:tags r:id="rId3"/>
            </p:custDataLst>
          </p:nvPr>
        </p:nvSpPr>
        <p:spPr>
          <a:xfrm>
            <a:off x="1523" y="0"/>
            <a:ext cx="12190476" cy="6858000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5" name="textbox 58"/>
          <p:cNvSpPr/>
          <p:nvPr/>
        </p:nvSpPr>
        <p:spPr>
          <a:xfrm>
            <a:off x="9188450" y="3367405"/>
            <a:ext cx="1588135" cy="213360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3000"/>
              </a:lnSpc>
            </a:pPr>
            <a:r>
              <a:rPr lang="zh-CN" sz="1200" b="1" kern="0" spc="-2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社交会客模块</a:t>
            </a:r>
            <a:endParaRPr lang="zh-CN" sz="1200" b="1" kern="0" spc="-2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60"/>
          <p:cNvSpPr/>
          <p:nvPr/>
        </p:nvSpPr>
        <p:spPr>
          <a:xfrm>
            <a:off x="9188450" y="3013075"/>
            <a:ext cx="1588135" cy="175895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0000"/>
              </a:lnSpc>
            </a:pPr>
            <a:endParaRPr lang="en-US" altLang="en-US" sz="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700" algn="dist" rtl="0" eaLnBrk="0">
              <a:lnSpc>
                <a:spcPct val="88000"/>
              </a:lnSpc>
            </a:pPr>
            <a:r>
              <a:rPr kumimoji="0" lang="en-US" altLang="zh-CN" sz="1000" b="1" i="0" u="none" strike="noStrike" kern="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RENDERING SCHEME</a:t>
            </a:r>
            <a:endParaRPr kumimoji="0" lang="en-US" altLang="zh-CN" sz="1000" b="1" i="0" u="none" strike="noStrike" kern="0" cap="none" spc="0" normalizeH="0" baseline="0" noProof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path"/>
          <p:cNvSpPr/>
          <p:nvPr/>
        </p:nvSpPr>
        <p:spPr>
          <a:xfrm flipV="1">
            <a:off x="1151255" y="3237230"/>
            <a:ext cx="9711055" cy="76200"/>
          </a:xfrm>
          <a:custGeom>
            <a:avLst/>
            <a:gdLst/>
            <a:ahLst/>
            <a:cxnLst/>
            <a:rect l="0" t="0" r="0" b="0"/>
            <a:pathLst>
              <a:path w="6960" h="10">
                <a:moveTo>
                  <a:pt x="0" y="5"/>
                </a:moveTo>
                <a:lnTo>
                  <a:pt x="6960" y="5"/>
                </a:lnTo>
              </a:path>
            </a:pathLst>
          </a:custGeom>
          <a:noFill/>
          <a:ln w="16510" cap="flat">
            <a:gradFill>
              <a:gsLst>
                <a:gs pos="0">
                  <a:schemeClr val="tx1">
                    <a:alpha val="10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1000000"/>
          </a:ln>
        </p:spPr>
        <p:txBody>
          <a:bodyPr rtlCol="0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textbox 58"/>
          <p:cNvSpPr/>
          <p:nvPr/>
        </p:nvSpPr>
        <p:spPr>
          <a:xfrm>
            <a:off x="9257030" y="3590290"/>
            <a:ext cx="1450975" cy="424815"/>
          </a:xfrm>
          <a:prstGeom prst="rect">
            <a:avLst/>
          </a:prstGeom>
        </p:spPr>
        <p:txBody>
          <a:bodyPr vert="horz" wrap="square" lIns="0" tIns="0" rIns="0" bIns="0"/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·2#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·2#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0556" y="441008"/>
          <a:ext cx="2304000" cy="5039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花箱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条凳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95408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二栋一单元架空层（原设计）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4152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010593" y="5855335"/>
            <a:ext cx="2862580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二栋一单元架空层（优化调整）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550" y="1256030"/>
            <a:ext cx="4494530" cy="4422140"/>
            <a:chOff x="130" y="1978"/>
            <a:chExt cx="7078" cy="6964"/>
          </a:xfrm>
        </p:grpSpPr>
        <p:pic>
          <p:nvPicPr>
            <p:cNvPr id="7" name="图片 6" descr="C:/Users/312/Desktop/架空层软装平面（图片PNG）/架空层软装优化前 平面/二栋一单元架空层平面图（优化前）.png二栋一单元架空层平面图（优化前）"/>
            <p:cNvPicPr>
              <a:picLocks noChangeAspect="1"/>
            </p:cNvPicPr>
            <p:nvPr/>
          </p:nvPicPr>
          <p:blipFill>
            <a:blip r:embed="rId8"/>
            <a:srcRect l="7322" t="427" r="12573" b="569"/>
            <a:stretch>
              <a:fillRect/>
            </a:stretch>
          </p:blipFill>
          <p:spPr>
            <a:xfrm>
              <a:off x="130" y="1988"/>
              <a:ext cx="7078" cy="6954"/>
            </a:xfrm>
            <a:prstGeom prst="rect">
              <a:avLst/>
            </a:prstGeom>
          </p:spPr>
        </p:pic>
        <p:pic>
          <p:nvPicPr>
            <p:cNvPr id="6" name="图片 5" descr="C:/Users/312/Desktop/架空层软装平面（图片PNG）/架空层软装优化前 平面/二栋一单元架空层平面图（优化前）.png二栋一单元架空层平面图（优化前）"/>
            <p:cNvPicPr>
              <a:picLocks noChangeAspect="1"/>
            </p:cNvPicPr>
            <p:nvPr/>
          </p:nvPicPr>
          <p:blipFill>
            <a:blip r:embed="rId8"/>
            <a:srcRect l="7322" t="285" r="12573" b="854"/>
            <a:stretch>
              <a:fillRect/>
            </a:stretch>
          </p:blipFill>
          <p:spPr>
            <a:xfrm>
              <a:off x="130" y="1978"/>
              <a:ext cx="7078" cy="6944"/>
            </a:xfrm>
            <a:prstGeom prst="rect">
              <a:avLst/>
            </a:prstGeom>
          </p:spPr>
        </p:pic>
      </p:grpSp>
      <p:pic>
        <p:nvPicPr>
          <p:cNvPr id="2" name="图片 1" descr="2-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92374" y="1262100"/>
            <a:ext cx="4499017" cy="4410000"/>
          </a:xfrm>
          <a:prstGeom prst="rect">
            <a:avLst/>
          </a:prstGeom>
        </p:spPr>
      </p:pic>
      <p:pic>
        <p:nvPicPr>
          <p:cNvPr id="4" name="图片 3" descr="2-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92374" y="1262100"/>
            <a:ext cx="4499017" cy="4410000"/>
          </a:xfrm>
          <a:prstGeom prst="rect">
            <a:avLst/>
          </a:prstGeom>
        </p:spPr>
      </p:pic>
      <p:grpSp>
        <p:nvGrpSpPr>
          <p:cNvPr id="84" name="组合 83"/>
          <p:cNvGrpSpPr/>
          <p:nvPr>
            <p:custDataLst>
              <p:tags r:id="rId10"/>
            </p:custDataLst>
          </p:nvPr>
        </p:nvGrpSpPr>
        <p:grpSpPr>
          <a:xfrm rot="0">
            <a:off x="6177280" y="3308350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3"/>
            </p:custDataLst>
          </p:nvPr>
        </p:nvGrpSpPr>
        <p:grpSpPr>
          <a:xfrm rot="0">
            <a:off x="5521325" y="396557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16"/>
            </p:custDataLst>
          </p:nvPr>
        </p:nvGrpSpPr>
        <p:grpSpPr>
          <a:xfrm rot="0">
            <a:off x="7223125" y="4605655"/>
            <a:ext cx="392430" cy="260350"/>
            <a:chOff x="-39" y="2691"/>
            <a:chExt cx="618" cy="410"/>
          </a:xfrm>
        </p:grpSpPr>
        <p:sp>
          <p:nvSpPr>
            <p:cNvPr id="26" name="椭圆 25"/>
            <p:cNvSpPr/>
            <p:nvPr>
              <p:custDataLst>
                <p:tags r:id="rId1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>
              <p:custDataLst>
                <p:tags r:id="rId1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>
            <p:custDataLst>
              <p:tags r:id="rId19"/>
            </p:custDataLst>
          </p:nvPr>
        </p:nvGrpSpPr>
        <p:grpSpPr>
          <a:xfrm rot="0">
            <a:off x="6592570" y="4937125"/>
            <a:ext cx="392430" cy="260350"/>
            <a:chOff x="-39" y="2691"/>
            <a:chExt cx="618" cy="410"/>
          </a:xfrm>
        </p:grpSpPr>
        <p:sp>
          <p:nvSpPr>
            <p:cNvPr id="33" name="椭圆 32"/>
            <p:cNvSpPr/>
            <p:nvPr>
              <p:custDataLst>
                <p:tags r:id="rId2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>
              <p:custDataLst>
                <p:tags r:id="rId2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>
            <p:custDataLst>
              <p:tags r:id="rId22"/>
            </p:custDataLst>
          </p:nvPr>
        </p:nvGrpSpPr>
        <p:grpSpPr>
          <a:xfrm rot="0">
            <a:off x="6238240" y="2597150"/>
            <a:ext cx="392430" cy="260350"/>
            <a:chOff x="-39" y="2691"/>
            <a:chExt cx="618" cy="410"/>
          </a:xfrm>
        </p:grpSpPr>
        <p:sp>
          <p:nvSpPr>
            <p:cNvPr id="42" name="椭圆 41"/>
            <p:cNvSpPr/>
            <p:nvPr>
              <p:custDataLst>
                <p:tags r:id="rId2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>
              <p:custDataLst>
                <p:tags r:id="rId2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>
            <p:custDataLst>
              <p:tags r:id="rId25"/>
            </p:custDataLst>
          </p:nvPr>
        </p:nvGrpSpPr>
        <p:grpSpPr>
          <a:xfrm rot="0">
            <a:off x="7971790" y="4283075"/>
            <a:ext cx="392430" cy="260350"/>
            <a:chOff x="-39" y="2691"/>
            <a:chExt cx="618" cy="410"/>
          </a:xfrm>
        </p:grpSpPr>
        <p:sp>
          <p:nvSpPr>
            <p:cNvPr id="45" name="椭圆 44"/>
            <p:cNvSpPr/>
            <p:nvPr>
              <p:custDataLst>
                <p:tags r:id="rId2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>
              <p:custDataLst>
                <p:tags r:id="rId2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545680" y="1910354"/>
            <a:ext cx="530005" cy="601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>
            <p:custDataLst>
              <p:tags r:id="rId29"/>
            </p:custDataLst>
          </p:nvPr>
        </p:nvGrpSpPr>
        <p:grpSpPr>
          <a:xfrm rot="0">
            <a:off x="6933565" y="4805045"/>
            <a:ext cx="392430" cy="260350"/>
            <a:chOff x="-39" y="2691"/>
            <a:chExt cx="618" cy="410"/>
          </a:xfrm>
        </p:grpSpPr>
        <p:sp>
          <p:nvSpPr>
            <p:cNvPr id="19" name="椭圆 18"/>
            <p:cNvSpPr/>
            <p:nvPr>
              <p:custDataLst>
                <p:tags r:id="rId3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>
              <p:custDataLst>
                <p:tags r:id="rId3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32"/>
            </p:custDataLst>
          </p:nvPr>
        </p:nvGrpSpPr>
        <p:grpSpPr>
          <a:xfrm rot="0">
            <a:off x="6160135" y="3013710"/>
            <a:ext cx="392430" cy="260350"/>
            <a:chOff x="-39" y="2691"/>
            <a:chExt cx="618" cy="410"/>
          </a:xfrm>
        </p:grpSpPr>
        <p:sp>
          <p:nvSpPr>
            <p:cNvPr id="23" name="椭圆 22"/>
            <p:cNvSpPr/>
            <p:nvPr>
              <p:custDataLst>
                <p:tags r:id="rId3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3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35"/>
            </p:custDataLst>
          </p:nvPr>
        </p:nvGrpSpPr>
        <p:grpSpPr>
          <a:xfrm rot="0">
            <a:off x="8054340" y="4859655"/>
            <a:ext cx="392430" cy="260350"/>
            <a:chOff x="-39" y="2691"/>
            <a:chExt cx="618" cy="410"/>
          </a:xfrm>
        </p:grpSpPr>
        <p:sp>
          <p:nvSpPr>
            <p:cNvPr id="31" name="椭圆 30"/>
            <p:cNvSpPr/>
            <p:nvPr>
              <p:custDataLst>
                <p:tags r:id="rId3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>
              <p:custDataLst>
                <p:tags r:id="rId3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38"/>
            </p:custDataLst>
          </p:nvPr>
        </p:nvGrpSpPr>
        <p:grpSpPr>
          <a:xfrm rot="0">
            <a:off x="6468745" y="4635500"/>
            <a:ext cx="392430" cy="260350"/>
            <a:chOff x="-39" y="2691"/>
            <a:chExt cx="618" cy="410"/>
          </a:xfrm>
        </p:grpSpPr>
        <p:sp>
          <p:nvSpPr>
            <p:cNvPr id="35" name="椭圆 34"/>
            <p:cNvSpPr/>
            <p:nvPr>
              <p:custDataLst>
                <p:tags r:id="rId39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>
              <p:custDataLst>
                <p:tags r:id="rId40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5" name="ID_5D89EBC266B548D1B869C7F56559B9FC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1533278" y="3009265"/>
            <a:ext cx="542290" cy="252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图片 56" descr="9ba86c88e4b40406b222142d5429eb69"/>
          <p:cNvPicPr>
            <a:picLocks noChangeAspect="1"/>
          </p:cNvPicPr>
          <p:nvPr/>
        </p:nvPicPr>
        <p:blipFill>
          <a:blip r:embed="rId42"/>
          <a:srcRect l="40221" t="65713" r="9308" b="8194"/>
          <a:stretch>
            <a:fillRect/>
          </a:stretch>
        </p:blipFill>
        <p:spPr>
          <a:xfrm>
            <a:off x="11536046" y="1083945"/>
            <a:ext cx="549275" cy="380365"/>
          </a:xfrm>
          <a:prstGeom prst="rect">
            <a:avLst/>
          </a:prstGeom>
        </p:spPr>
      </p:pic>
    </p:spTree>
    <p:custDataLst>
      <p:tags r:id="rId4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0556" y="441008"/>
          <a:ext cx="2879725" cy="597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配套吧台及吧椅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4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997903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二栋四单元架空层（原设计）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0342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015355" y="5855335"/>
            <a:ext cx="283654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二栋四单元架空层（优化调整）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3185" y="1356043"/>
            <a:ext cx="4580890" cy="4348480"/>
            <a:chOff x="131" y="2117"/>
            <a:chExt cx="7214" cy="6848"/>
          </a:xfrm>
        </p:grpSpPr>
        <p:pic>
          <p:nvPicPr>
            <p:cNvPr id="7" name="图片 6" descr="C:/Users/312/Desktop/架空层软装平面（图片PNG）/架空层软装优化前 平面/二栋四单元架空层平面图（优化前）.png二栋四单元架空层平面图（优化前）"/>
            <p:cNvPicPr>
              <a:picLocks noChangeAspect="1"/>
            </p:cNvPicPr>
            <p:nvPr/>
          </p:nvPicPr>
          <p:blipFill>
            <a:blip r:embed="rId8"/>
            <a:srcRect l="8692" t="2264" r="11363" b="2278"/>
            <a:stretch>
              <a:fillRect/>
            </a:stretch>
          </p:blipFill>
          <p:spPr>
            <a:xfrm>
              <a:off x="131" y="2117"/>
              <a:ext cx="7215" cy="6849"/>
            </a:xfrm>
            <a:prstGeom prst="rect">
              <a:avLst/>
            </a:prstGeom>
          </p:spPr>
        </p:pic>
        <p:pic>
          <p:nvPicPr>
            <p:cNvPr id="6" name="图片 5" descr="C:/Users/312/Desktop/架空层软装平面（图片PNG）/架空层软装优化前 平面/二栋四单元架空层平面图（优化前）.png二栋四单元架空层平面图（优化前）"/>
            <p:cNvPicPr>
              <a:picLocks noChangeAspect="1"/>
            </p:cNvPicPr>
            <p:nvPr/>
          </p:nvPicPr>
          <p:blipFill>
            <a:blip r:embed="rId8"/>
            <a:srcRect l="8692" t="2264" r="11363" b="2278"/>
            <a:stretch>
              <a:fillRect/>
            </a:stretch>
          </p:blipFill>
          <p:spPr>
            <a:xfrm>
              <a:off x="131" y="2117"/>
              <a:ext cx="7215" cy="6849"/>
            </a:xfrm>
            <a:prstGeom prst="rect">
              <a:avLst/>
            </a:prstGeom>
          </p:spPr>
        </p:pic>
      </p:grpSp>
      <p:pic>
        <p:nvPicPr>
          <p:cNvPr id="27" name="图片 26"/>
          <p:cNvPicPr/>
          <p:nvPr/>
        </p:nvPicPr>
        <p:blipFill>
          <a:blip r:embed="rId9"/>
          <a:stretch>
            <a:fillRect/>
          </a:stretch>
        </p:blipFill>
        <p:spPr>
          <a:xfrm>
            <a:off x="11534775" y="2000885"/>
            <a:ext cx="527685" cy="383540"/>
          </a:xfrm>
          <a:prstGeom prst="rect">
            <a:avLst/>
          </a:prstGeom>
        </p:spPr>
      </p:pic>
      <p:pic>
        <p:nvPicPr>
          <p:cNvPr id="15" name="图片 14" descr="2-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97743" y="1355883"/>
            <a:ext cx="4671768" cy="4348800"/>
          </a:xfrm>
          <a:prstGeom prst="rect">
            <a:avLst/>
          </a:prstGeom>
        </p:spPr>
      </p:pic>
      <p:pic>
        <p:nvPicPr>
          <p:cNvPr id="16" name="图片 15" descr="2-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97744" y="1355883"/>
            <a:ext cx="4671768" cy="4348800"/>
          </a:xfrm>
          <a:prstGeom prst="rect">
            <a:avLst/>
          </a:prstGeom>
        </p:spPr>
      </p:pic>
      <p:grpSp>
        <p:nvGrpSpPr>
          <p:cNvPr id="84" name="组合 83"/>
          <p:cNvGrpSpPr/>
          <p:nvPr>
            <p:custDataLst>
              <p:tags r:id="rId11"/>
            </p:custDataLst>
          </p:nvPr>
        </p:nvGrpSpPr>
        <p:grpSpPr>
          <a:xfrm rot="0">
            <a:off x="8106410" y="3468370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 rot="0">
            <a:off x="8601710" y="266065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7"/>
            </p:custDataLst>
          </p:nvPr>
        </p:nvGrpSpPr>
        <p:grpSpPr>
          <a:xfrm rot="0">
            <a:off x="7190105" y="2093595"/>
            <a:ext cx="392430" cy="260350"/>
            <a:chOff x="-39" y="2691"/>
            <a:chExt cx="618" cy="410"/>
          </a:xfrm>
        </p:grpSpPr>
        <p:sp>
          <p:nvSpPr>
            <p:cNvPr id="4" name="椭圆 3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20"/>
            </p:custDataLst>
          </p:nvPr>
        </p:nvGrpSpPr>
        <p:grpSpPr>
          <a:xfrm rot="0">
            <a:off x="8650605" y="3796030"/>
            <a:ext cx="392430" cy="260350"/>
            <a:chOff x="-39" y="2691"/>
            <a:chExt cx="618" cy="410"/>
          </a:xfrm>
        </p:grpSpPr>
        <p:sp>
          <p:nvSpPr>
            <p:cNvPr id="18" name="椭圆 17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23"/>
            </p:custDataLst>
          </p:nvPr>
        </p:nvGrpSpPr>
        <p:grpSpPr>
          <a:xfrm rot="0">
            <a:off x="6522085" y="1955165"/>
            <a:ext cx="392430" cy="260350"/>
            <a:chOff x="-39" y="2691"/>
            <a:chExt cx="618" cy="410"/>
          </a:xfrm>
        </p:grpSpPr>
        <p:sp>
          <p:nvSpPr>
            <p:cNvPr id="21" name="椭圆 20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26"/>
            </p:custDataLst>
          </p:nvPr>
        </p:nvGrpSpPr>
        <p:grpSpPr>
          <a:xfrm rot="0">
            <a:off x="7844790" y="1955165"/>
            <a:ext cx="392430" cy="260350"/>
            <a:chOff x="-39" y="2691"/>
            <a:chExt cx="618" cy="410"/>
          </a:xfrm>
        </p:grpSpPr>
        <p:sp>
          <p:nvSpPr>
            <p:cNvPr id="26" name="椭圆 25"/>
            <p:cNvSpPr/>
            <p:nvPr>
              <p:custDataLst>
                <p:tags r:id="rId2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2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29"/>
            </p:custDataLst>
          </p:nvPr>
        </p:nvGrpSpPr>
        <p:grpSpPr>
          <a:xfrm rot="0">
            <a:off x="5691505" y="3728720"/>
            <a:ext cx="392430" cy="260350"/>
            <a:chOff x="-39" y="2691"/>
            <a:chExt cx="618" cy="410"/>
          </a:xfrm>
        </p:grpSpPr>
        <p:sp>
          <p:nvSpPr>
            <p:cNvPr id="34" name="椭圆 33"/>
            <p:cNvSpPr/>
            <p:nvPr>
              <p:custDataLst>
                <p:tags r:id="rId3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>
              <p:custDataLst>
                <p:tags r:id="rId3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7" name="图片 56" descr="9ba86c88e4b40406b222142d5429eb69"/>
          <p:cNvPicPr>
            <a:picLocks noChangeAspect="1"/>
          </p:cNvPicPr>
          <p:nvPr/>
        </p:nvPicPr>
        <p:blipFill>
          <a:blip r:embed="rId32"/>
          <a:srcRect l="40221" t="65713" r="9308" b="8194"/>
          <a:stretch>
            <a:fillRect/>
          </a:stretch>
        </p:blipFill>
        <p:spPr>
          <a:xfrm>
            <a:off x="11536046" y="1083945"/>
            <a:ext cx="549275" cy="380365"/>
          </a:xfrm>
          <a:prstGeom prst="rect">
            <a:avLst/>
          </a:prstGeom>
        </p:spPr>
      </p:pic>
    </p:spTree>
    <p:custDataLst>
      <p:tags r:id="rId3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bject 3"/>
          <p:cNvSpPr/>
          <p:nvPr>
            <p:custDataLst>
              <p:tags r:id="rId3"/>
            </p:custDataLst>
          </p:nvPr>
        </p:nvSpPr>
        <p:spPr>
          <a:xfrm>
            <a:off x="1523" y="0"/>
            <a:ext cx="12190476" cy="6858000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5" name="textbox 58"/>
          <p:cNvSpPr/>
          <p:nvPr/>
        </p:nvSpPr>
        <p:spPr>
          <a:xfrm>
            <a:off x="9188450" y="3367405"/>
            <a:ext cx="1588135" cy="213360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3000"/>
              </a:lnSpc>
            </a:pPr>
            <a:r>
              <a:rPr lang="zh-CN" sz="1200" b="1" kern="0" spc="-2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入户前厅模块</a:t>
            </a:r>
            <a:endParaRPr lang="zh-CN" sz="1200" b="1" kern="0" spc="-2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60"/>
          <p:cNvSpPr/>
          <p:nvPr/>
        </p:nvSpPr>
        <p:spPr>
          <a:xfrm>
            <a:off x="9188450" y="3013075"/>
            <a:ext cx="1588135" cy="175895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0000"/>
              </a:lnSpc>
            </a:pPr>
            <a:endParaRPr lang="en-US" altLang="en-US" sz="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700" algn="dist" rtl="0" eaLnBrk="0">
              <a:lnSpc>
                <a:spcPct val="88000"/>
              </a:lnSpc>
            </a:pPr>
            <a:r>
              <a:rPr kumimoji="0" lang="en-US" altLang="zh-CN" sz="1000" b="1" i="0" u="none" strike="noStrike" kern="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RENDERING SCHEME</a:t>
            </a:r>
            <a:endParaRPr kumimoji="0" lang="en-US" altLang="zh-CN" sz="1000" b="1" i="0" u="none" strike="noStrike" kern="0" cap="none" spc="0" normalizeH="0" baseline="0" noProof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path"/>
          <p:cNvSpPr/>
          <p:nvPr/>
        </p:nvSpPr>
        <p:spPr>
          <a:xfrm flipV="1">
            <a:off x="1151255" y="3237230"/>
            <a:ext cx="9711055" cy="76200"/>
          </a:xfrm>
          <a:custGeom>
            <a:avLst/>
            <a:gdLst/>
            <a:ahLst/>
            <a:cxnLst/>
            <a:rect l="0" t="0" r="0" b="0"/>
            <a:pathLst>
              <a:path w="6960" h="10">
                <a:moveTo>
                  <a:pt x="0" y="5"/>
                </a:moveTo>
                <a:lnTo>
                  <a:pt x="6960" y="5"/>
                </a:lnTo>
              </a:path>
            </a:pathLst>
          </a:custGeom>
          <a:noFill/>
          <a:ln w="16510" cap="flat">
            <a:gradFill>
              <a:gsLst>
                <a:gs pos="0">
                  <a:schemeClr val="tx1">
                    <a:alpha val="10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1000000"/>
          </a:ln>
        </p:spPr>
        <p:txBody>
          <a:bodyPr rtlCol="0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2422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一栋一单元架空层门厅及首层大堂（原设计）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//ck/02-硬装部/01项目组----褚禹保/0031-高新健置业/231001 高新健置业坪山区G11330-8045项目/08 材料及成本/架空层软装清单算量/架空层软装优化后平面（图片PNG）/一栋一单元架空层平面图（优化后）.png一栋一单元架空层平面图（优化后）"/>
          <p:cNvPicPr>
            <a:picLocks noChangeAspect="1"/>
          </p:cNvPicPr>
          <p:nvPr/>
        </p:nvPicPr>
        <p:blipFill>
          <a:blip r:embed="rId7"/>
          <a:srcRect l="5476" r="13392"/>
          <a:stretch>
            <a:fillRect/>
          </a:stretch>
        </p:blipFill>
        <p:spPr>
          <a:xfrm>
            <a:off x="76200" y="1176338"/>
            <a:ext cx="4598670" cy="4505325"/>
          </a:xfrm>
          <a:prstGeom prst="rect">
            <a:avLst/>
          </a:prstGeom>
        </p:spPr>
      </p:pic>
      <p:pic>
        <p:nvPicPr>
          <p:cNvPr id="7" name="图片 6" descr="//ck/02-硬装部/01项目组----褚禹保/0031-高新健置业/231001 高新健置业坪山区G11330-8045项目/08 材料及成本/架空层软装清单算量/架空层软装平面（图片PNG）/架空层软装优化前 平面/一栋一单元架空层平面图（优化前）.png一栋一单元架空层平面图（优化前）"/>
          <p:cNvPicPr>
            <a:picLocks noChangeAspect="1"/>
          </p:cNvPicPr>
          <p:nvPr/>
        </p:nvPicPr>
        <p:blipFill>
          <a:blip r:embed="rId8"/>
          <a:srcRect l="5523" t="731" r="13601" b="1633"/>
          <a:stretch>
            <a:fillRect/>
          </a:stretch>
        </p:blipFill>
        <p:spPr>
          <a:xfrm>
            <a:off x="78740" y="1209040"/>
            <a:ext cx="4584065" cy="4399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72875" y="2606675"/>
            <a:ext cx="473710" cy="60198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39220" y="3441700"/>
            <a:ext cx="541020" cy="3022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72240" y="3989070"/>
            <a:ext cx="474980" cy="5911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215" y="4662805"/>
            <a:ext cx="367030" cy="61214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16"/>
            </p:custDataLst>
          </p:nvPr>
        </p:nvSpPr>
        <p:spPr>
          <a:xfrm>
            <a:off x="5303838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一栋一单元架空层门厅及首层大堂（优化调整）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51045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C:/Users/312/Desktop/01.png01"/>
          <p:cNvPicPr>
            <a:picLocks noChangeAspect="1"/>
          </p:cNvPicPr>
          <p:nvPr/>
        </p:nvPicPr>
        <p:blipFill>
          <a:blip r:embed="rId17"/>
          <a:srcRect l="6" r="6"/>
          <a:stretch>
            <a:fillRect/>
          </a:stretch>
        </p:blipFill>
        <p:spPr>
          <a:xfrm>
            <a:off x="5132836" y="1209397"/>
            <a:ext cx="4608569" cy="43992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90430" y="527685"/>
            <a:ext cx="2303780" cy="274510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C:/Users/312/Desktop/01.png01"/>
          <p:cNvPicPr>
            <a:picLocks noChangeAspect="1"/>
          </p:cNvPicPr>
          <p:nvPr/>
        </p:nvPicPr>
        <p:blipFill>
          <a:blip r:embed="rId17"/>
          <a:srcRect l="6" r="6"/>
          <a:stretch>
            <a:fillRect/>
          </a:stretch>
        </p:blipFill>
        <p:spPr>
          <a:xfrm>
            <a:off x="5132836" y="1209397"/>
            <a:ext cx="4608569" cy="439920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8"/>
            </p:custDataLst>
          </p:nvPr>
        </p:nvGrpSpPr>
        <p:grpSpPr>
          <a:xfrm rot="0">
            <a:off x="7602220" y="301244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9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21"/>
            </p:custDataLst>
          </p:nvPr>
        </p:nvGrpSpPr>
        <p:grpSpPr>
          <a:xfrm rot="0">
            <a:off x="7460615" y="4225925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2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2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4"/>
            </p:custDataLst>
          </p:nvPr>
        </p:nvGrpSpPr>
        <p:grpSpPr>
          <a:xfrm rot="0">
            <a:off x="7654925" y="4173855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070090" y="4089400"/>
            <a:ext cx="323215" cy="400050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619750" y="1342390"/>
            <a:ext cx="4157345" cy="2999740"/>
          </a:xfrm>
          <a:custGeom>
            <a:avLst/>
            <a:gdLst>
              <a:gd name="connisteX0" fmla="*/ 4157148 w 4157148"/>
              <a:gd name="connsiteY0" fmla="*/ 242604 h 2999774"/>
              <a:gd name="connisteX1" fmla="*/ 117278 w 4157148"/>
              <a:gd name="connsiteY1" fmla="*/ 262289 h 2999774"/>
              <a:gd name="connisteX2" fmla="*/ 1430458 w 4157148"/>
              <a:gd name="connsiteY2" fmla="*/ 2999774 h 299977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157149" h="2999775">
                <a:moveTo>
                  <a:pt x="4157149" y="242605"/>
                </a:moveTo>
                <a:cubicBezTo>
                  <a:pt x="3322759" y="191805"/>
                  <a:pt x="662744" y="-288890"/>
                  <a:pt x="117279" y="262290"/>
                </a:cubicBezTo>
                <a:cubicBezTo>
                  <a:pt x="-428186" y="813470"/>
                  <a:pt x="1086924" y="2452405"/>
                  <a:pt x="1430459" y="2999775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2422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一栋二单元架空层门厅及首层大堂（原设计）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//ck/02-硬装部/01项目组----褚禹保/0031-高新健置业/231001 高新健置业坪山区G11330-8045项目/08 材料及成本/架空层软装清单算量/架空层软装平面（图片PNG）/架空层软装优化前 平面/一栋二单元架空层平面图（优化前）.png一栋二单元架空层平面图（优化前）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1534" y="1178063"/>
            <a:ext cx="4668002" cy="45036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7"/>
            </p:custDataLst>
          </p:nvPr>
        </p:nvSpPr>
        <p:spPr>
          <a:xfrm>
            <a:off x="5332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一栋二单元架空层门厅及首层大堂（优化调整）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//ck/02-硬装部/01项目组----褚禹保/0031-高新健置业/231001 高新健置业坪山区G11330-8045项目/08 材料及成本/架空层软装清单算量/架空层软装平面（图片PNG）/架空层软装优化前 平面/一栋二单元架空层平面图（优化前）.png一栋二单元架空层平面图（优化前）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1534" y="1178063"/>
            <a:ext cx="4668002" cy="4503600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31995" y="312134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C:/Users/312/Desktop/WPS图片(1).pngWPS图片(1)"/>
          <p:cNvPicPr>
            <a:picLocks noChangeAspect="1"/>
          </p:cNvPicPr>
          <p:nvPr/>
        </p:nvPicPr>
        <p:blipFill>
          <a:blip r:embed="rId8"/>
          <a:srcRect t="4" b="4"/>
          <a:stretch>
            <a:fillRect/>
          </a:stretch>
        </p:blipFill>
        <p:spPr>
          <a:xfrm>
            <a:off x="5089009" y="1174026"/>
            <a:ext cx="4668919" cy="4503600"/>
          </a:xfrm>
          <a:prstGeom prst="rect">
            <a:avLst/>
          </a:prstGeom>
        </p:spPr>
      </p:pic>
      <p:graphicFrame>
        <p:nvGraphicFramePr>
          <p:cNvPr id="6" name="object 6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72875" y="2606675"/>
            <a:ext cx="473710" cy="6019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39220" y="3441700"/>
            <a:ext cx="541020" cy="3022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572240" y="3989070"/>
            <a:ext cx="474980" cy="5911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626215" y="4662805"/>
            <a:ext cx="367030" cy="61214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790430" y="527685"/>
            <a:ext cx="2303780" cy="274510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C:/Users/312/Desktop/WPS图片(1).pngWPS图片(1)"/>
          <p:cNvPicPr>
            <a:picLocks noChangeAspect="1"/>
          </p:cNvPicPr>
          <p:nvPr/>
        </p:nvPicPr>
        <p:blipFill>
          <a:blip r:embed="rId8"/>
          <a:srcRect t="4" b="4"/>
          <a:stretch>
            <a:fillRect/>
          </a:stretch>
        </p:blipFill>
        <p:spPr>
          <a:xfrm>
            <a:off x="5089009" y="1174026"/>
            <a:ext cx="4668919" cy="450360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7"/>
            </p:custDataLst>
          </p:nvPr>
        </p:nvGrpSpPr>
        <p:grpSpPr>
          <a:xfrm rot="0">
            <a:off x="7179945" y="284416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20"/>
            </p:custDataLst>
          </p:nvPr>
        </p:nvGrpSpPr>
        <p:grpSpPr>
          <a:xfrm rot="0">
            <a:off x="6850380" y="4116705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3"/>
            </p:custDataLst>
          </p:nvPr>
        </p:nvGrpSpPr>
        <p:grpSpPr>
          <a:xfrm rot="0">
            <a:off x="6850380" y="4279900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372985" y="4117975"/>
            <a:ext cx="321945" cy="407670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7700645" y="1599565"/>
            <a:ext cx="2090420" cy="2724150"/>
          </a:xfrm>
          <a:custGeom>
            <a:avLst/>
            <a:gdLst>
              <a:gd name="connisteX0" fmla="*/ 2057400 w 2057400"/>
              <a:gd name="connsiteY0" fmla="*/ 0 h 2724150"/>
              <a:gd name="connisteX1" fmla="*/ 390525 w 2057400"/>
              <a:gd name="connsiteY1" fmla="*/ 990600 h 2724150"/>
              <a:gd name="connisteX2" fmla="*/ 1133475 w 2057400"/>
              <a:gd name="connsiteY2" fmla="*/ 2095500 h 2724150"/>
              <a:gd name="connisteX3" fmla="*/ 0 w 2057400"/>
              <a:gd name="connsiteY3" fmla="*/ 2724150 h 27241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057400" h="2724150">
                <a:moveTo>
                  <a:pt x="2057400" y="0"/>
                </a:moveTo>
                <a:cubicBezTo>
                  <a:pt x="1709420" y="175895"/>
                  <a:pt x="575310" y="571500"/>
                  <a:pt x="390525" y="990600"/>
                </a:cubicBezTo>
                <a:cubicBezTo>
                  <a:pt x="205740" y="1409700"/>
                  <a:pt x="1211580" y="1748790"/>
                  <a:pt x="1133475" y="2095500"/>
                </a:cubicBezTo>
                <a:cubicBezTo>
                  <a:pt x="1055370" y="2442210"/>
                  <a:pt x="241300" y="2620645"/>
                  <a:pt x="0" y="2724150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2422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二栋二单元架空层门厅及首层大堂（原设计）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5332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二栋二单元架空层门厅及首层大堂（优化调整）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//ck/02-硬装部/01项目组----褚禹保/0031-高新健置业/231001 高新健置业坪山区G11330-8045项目/08 材料及成本/架空层软装清单算量/架空层软装平面（图片PNG）/架空层软装优化前 平面/二栋二单元架空层平面图（优化前）.png二栋二单元架空层平面图（优化前）"/>
          <p:cNvPicPr>
            <a:picLocks noChangeAspect="1"/>
          </p:cNvPicPr>
          <p:nvPr/>
        </p:nvPicPr>
        <p:blipFill>
          <a:blip r:embed="rId7"/>
          <a:srcRect l="2095" t="310" r="14977" b="1156"/>
          <a:stretch>
            <a:fillRect/>
          </a:stretch>
        </p:blipFill>
        <p:spPr>
          <a:xfrm>
            <a:off x="25400" y="1190625"/>
            <a:ext cx="4700905" cy="4439920"/>
          </a:xfrm>
          <a:prstGeom prst="rect">
            <a:avLst/>
          </a:prstGeom>
        </p:spPr>
      </p:pic>
      <p:pic>
        <p:nvPicPr>
          <p:cNvPr id="10" name="图片 9" descr="//ck/02-硬装部/01项目组----褚禹保/0031-高新健置业/231001 高新健置业坪山区G11330-8045项目/08 材料及成本/架空层软装清单算量/架空层软装平面（图片PNG）/架空层软装优化前 平面/二栋二单元架空层平面图（优化前）.png二栋二单元架空层平面图（优化前）"/>
          <p:cNvPicPr>
            <a:picLocks noChangeAspect="1"/>
          </p:cNvPicPr>
          <p:nvPr/>
        </p:nvPicPr>
        <p:blipFill>
          <a:blip r:embed="rId7"/>
          <a:srcRect l="2095" t="310" r="14977" b="1156"/>
          <a:stretch>
            <a:fillRect/>
          </a:stretch>
        </p:blipFill>
        <p:spPr>
          <a:xfrm>
            <a:off x="25400" y="1190625"/>
            <a:ext cx="4700905" cy="4439920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9867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3" name="object 6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39220" y="2766695"/>
            <a:ext cx="541020" cy="3022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72240" y="3314065"/>
            <a:ext cx="474980" cy="5911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26215" y="3987800"/>
            <a:ext cx="367030" cy="61214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790430" y="527685"/>
            <a:ext cx="2303780" cy="205549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2-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66767" y="1191185"/>
            <a:ext cx="4597857" cy="4438800"/>
          </a:xfrm>
          <a:prstGeom prst="rect">
            <a:avLst/>
          </a:prstGeom>
        </p:spPr>
      </p:pic>
      <p:pic>
        <p:nvPicPr>
          <p:cNvPr id="32" name="图片 31" descr="2-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66767" y="1191185"/>
            <a:ext cx="4597857" cy="443880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6"/>
            </p:custDataLst>
          </p:nvPr>
        </p:nvGrpSpPr>
        <p:grpSpPr>
          <a:xfrm rot="0">
            <a:off x="7651115" y="351155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9"/>
            </p:custDataLst>
          </p:nvPr>
        </p:nvGrpSpPr>
        <p:grpSpPr>
          <a:xfrm rot="0">
            <a:off x="7544435" y="4279900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2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2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2"/>
            </p:custDataLst>
          </p:nvPr>
        </p:nvGrpSpPr>
        <p:grpSpPr>
          <a:xfrm rot="0">
            <a:off x="7544435" y="4508500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7141845" y="4312285"/>
            <a:ext cx="323215" cy="399415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748020" y="1562735"/>
            <a:ext cx="4049395" cy="2946400"/>
          </a:xfrm>
          <a:custGeom>
            <a:avLst/>
            <a:gdLst>
              <a:gd name="connisteX0" fmla="*/ 4049655 w 4049655"/>
              <a:gd name="connsiteY0" fmla="*/ 0 h 2946400"/>
              <a:gd name="connisteX1" fmla="*/ 115195 w 4049655"/>
              <a:gd name="connsiteY1" fmla="*/ 1124585 h 2946400"/>
              <a:gd name="connisteX2" fmla="*/ 1384560 w 4049655"/>
              <a:gd name="connsiteY2" fmla="*/ 29464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049656" h="2946400">
                <a:moveTo>
                  <a:pt x="4049656" y="0"/>
                </a:moveTo>
                <a:cubicBezTo>
                  <a:pt x="3237491" y="188595"/>
                  <a:pt x="647961" y="535305"/>
                  <a:pt x="115196" y="1124585"/>
                </a:cubicBezTo>
                <a:cubicBezTo>
                  <a:pt x="-417569" y="1713865"/>
                  <a:pt x="1051821" y="2604770"/>
                  <a:pt x="1384561" y="2946400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3057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二栋三单元架空层门厅及首层大堂（原设计）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5205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二栋三单元架空层门厅及首层大堂（优化调整）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9" name="图片 38" descr="//ck/02-硬装部/01项目组----褚禹保/0031-高新健置业/231001 高新健置业坪山区G11330-8045项目/08 材料及成本/架空层软装清单算量/架空层软装平面（图片PNG）/架空层软装优化前 平面/二栋三单元架空层平面图（优化前）.png二栋三单元架空层平面图（优化前）"/>
          <p:cNvPicPr>
            <a:picLocks noChangeAspect="1"/>
          </p:cNvPicPr>
          <p:nvPr/>
        </p:nvPicPr>
        <p:blipFill>
          <a:blip r:embed="rId7"/>
          <a:srcRect l="8547" t="189" r="5467" b="555"/>
          <a:stretch>
            <a:fillRect/>
          </a:stretch>
        </p:blipFill>
        <p:spPr>
          <a:xfrm>
            <a:off x="1905" y="1184910"/>
            <a:ext cx="4874260" cy="4472940"/>
          </a:xfrm>
          <a:prstGeom prst="rect">
            <a:avLst/>
          </a:prstGeom>
        </p:spPr>
      </p:pic>
      <p:pic>
        <p:nvPicPr>
          <p:cNvPr id="53" name="图片 52" descr="//ck/02-硬装部/01项目组----褚禹保/0031-高新健置业/231001 高新健置业坪山区G11330-8045项目/08 材料及成本/架空层软装清单算量/架空层软装平面（图片PNG）/架空层软装优化前 平面/二栋三单元架空层平面图（优化前）.png二栋三单元架空层平面图（优化前）"/>
          <p:cNvPicPr>
            <a:picLocks noChangeAspect="1"/>
          </p:cNvPicPr>
          <p:nvPr/>
        </p:nvPicPr>
        <p:blipFill>
          <a:blip r:embed="rId7"/>
          <a:srcRect l="8547" t="189" r="5467" b="555"/>
          <a:stretch>
            <a:fillRect/>
          </a:stretch>
        </p:blipFill>
        <p:spPr>
          <a:xfrm>
            <a:off x="1905" y="1184910"/>
            <a:ext cx="4874260" cy="4472940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60570" y="309213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72875" y="2606675"/>
            <a:ext cx="473710" cy="60198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39220" y="3441700"/>
            <a:ext cx="541020" cy="30226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72240" y="3989070"/>
            <a:ext cx="474980" cy="59118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215" y="4662805"/>
            <a:ext cx="367030" cy="61214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9790430" y="527685"/>
            <a:ext cx="2303780" cy="274510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 descr="C:/Users/312/Desktop/WPS图片(2).pngWPS图片(2)"/>
          <p:cNvPicPr>
            <a:picLocks noChangeAspect="1"/>
          </p:cNvPicPr>
          <p:nvPr/>
        </p:nvPicPr>
        <p:blipFill>
          <a:blip r:embed="rId16"/>
          <a:srcRect l="9" r="9"/>
          <a:stretch>
            <a:fillRect/>
          </a:stretch>
        </p:blipFill>
        <p:spPr>
          <a:xfrm>
            <a:off x="4912656" y="1185780"/>
            <a:ext cx="4852080" cy="4471200"/>
          </a:xfrm>
          <a:prstGeom prst="rect">
            <a:avLst/>
          </a:prstGeom>
        </p:spPr>
      </p:pic>
      <p:pic>
        <p:nvPicPr>
          <p:cNvPr id="2" name="图片 1" descr="C:/Users/312/Desktop/WPS图片(2).pngWPS图片(2)"/>
          <p:cNvPicPr>
            <a:picLocks noChangeAspect="1"/>
          </p:cNvPicPr>
          <p:nvPr/>
        </p:nvPicPr>
        <p:blipFill>
          <a:blip r:embed="rId16"/>
          <a:srcRect l="9" r="9"/>
          <a:stretch>
            <a:fillRect/>
          </a:stretch>
        </p:blipFill>
        <p:spPr>
          <a:xfrm>
            <a:off x="4912656" y="1185780"/>
            <a:ext cx="4852080" cy="4471200"/>
          </a:xfrm>
          <a:prstGeom prst="rect">
            <a:avLst/>
          </a:prstGeom>
        </p:spPr>
      </p:pic>
      <p:grpSp>
        <p:nvGrpSpPr>
          <p:cNvPr id="10" name="组合 9"/>
          <p:cNvGrpSpPr/>
          <p:nvPr>
            <p:custDataLst>
              <p:tags r:id="rId17"/>
            </p:custDataLst>
          </p:nvPr>
        </p:nvGrpSpPr>
        <p:grpSpPr>
          <a:xfrm rot="0">
            <a:off x="6694805" y="3326765"/>
            <a:ext cx="392430" cy="260350"/>
            <a:chOff x="-39" y="2691"/>
            <a:chExt cx="618" cy="410"/>
          </a:xfrm>
        </p:grpSpPr>
        <p:sp>
          <p:nvSpPr>
            <p:cNvPr id="11" name="椭圆 10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20"/>
            </p:custDataLst>
          </p:nvPr>
        </p:nvGrpSpPr>
        <p:grpSpPr>
          <a:xfrm rot="0">
            <a:off x="6817995" y="4110990"/>
            <a:ext cx="392430" cy="260350"/>
            <a:chOff x="-39" y="2691"/>
            <a:chExt cx="618" cy="410"/>
          </a:xfrm>
        </p:grpSpPr>
        <p:sp>
          <p:nvSpPr>
            <p:cNvPr id="25" name="椭圆 24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340600" y="4168140"/>
            <a:ext cx="328930" cy="399415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>
            <p:custDataLst>
              <p:tags r:id="rId23"/>
            </p:custDataLst>
          </p:nvPr>
        </p:nvGrpSpPr>
        <p:grpSpPr>
          <a:xfrm rot="0">
            <a:off x="6817995" y="4336415"/>
            <a:ext cx="392430" cy="260350"/>
            <a:chOff x="-39" y="2691"/>
            <a:chExt cx="618" cy="410"/>
          </a:xfrm>
        </p:grpSpPr>
        <p:sp>
          <p:nvSpPr>
            <p:cNvPr id="50" name="椭圆 49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7665085" y="1901825"/>
            <a:ext cx="2122805" cy="2471420"/>
          </a:xfrm>
          <a:custGeom>
            <a:avLst/>
            <a:gdLst>
              <a:gd name="connisteX0" fmla="*/ 2122805 w 2122805"/>
              <a:gd name="connsiteY0" fmla="*/ 0 h 2471420"/>
              <a:gd name="connisteX1" fmla="*/ 174625 w 2122805"/>
              <a:gd name="connsiteY1" fmla="*/ 852805 h 2471420"/>
              <a:gd name="connisteX2" fmla="*/ 979170 w 2122805"/>
              <a:gd name="connsiteY2" fmla="*/ 1725295 h 2471420"/>
              <a:gd name="connisteX3" fmla="*/ 0 w 2122805"/>
              <a:gd name="connsiteY3" fmla="*/ 2471420 h 24714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122805" h="2471420">
                <a:moveTo>
                  <a:pt x="2122805" y="0"/>
                </a:moveTo>
                <a:cubicBezTo>
                  <a:pt x="1717040" y="153035"/>
                  <a:pt x="403225" y="508000"/>
                  <a:pt x="174625" y="852805"/>
                </a:cubicBezTo>
                <a:cubicBezTo>
                  <a:pt x="-53975" y="1197610"/>
                  <a:pt x="1014095" y="1401445"/>
                  <a:pt x="979170" y="1725295"/>
                </a:cubicBezTo>
                <a:cubicBezTo>
                  <a:pt x="944245" y="2049145"/>
                  <a:pt x="212090" y="2339340"/>
                  <a:pt x="0" y="2471420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0119 坪山区G11330-8045项目景观设计项目定稿_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5" y="0"/>
            <a:ext cx="12522200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875" y="0"/>
            <a:ext cx="414401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5" name="组合 144"/>
          <p:cNvGrpSpPr/>
          <p:nvPr>
            <p:custDataLst>
              <p:tags r:id="rId2"/>
            </p:custDataLst>
          </p:nvPr>
        </p:nvGrpSpPr>
        <p:grpSpPr>
          <a:xfrm>
            <a:off x="200660" y="658495"/>
            <a:ext cx="392430" cy="260350"/>
            <a:chOff x="36" y="2757"/>
            <a:chExt cx="618" cy="410"/>
          </a:xfrm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36" y="275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1A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0" name="文本框 159"/>
          <p:cNvSpPr txBox="1"/>
          <p:nvPr>
            <p:custDataLst>
              <p:tags r:id="rId5"/>
            </p:custDataLst>
          </p:nvPr>
        </p:nvSpPr>
        <p:spPr>
          <a:xfrm>
            <a:off x="564515" y="636270"/>
            <a:ext cx="3264535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栋一单元</a:t>
            </a:r>
            <a:r>
              <a: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300" b="1" spc="5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老人康养模块</a:t>
            </a: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1300" b="1" spc="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76" name="组合 75"/>
          <p:cNvGrpSpPr/>
          <p:nvPr>
            <p:custDataLst>
              <p:tags r:id="rId6"/>
            </p:custDataLst>
          </p:nvPr>
        </p:nvGrpSpPr>
        <p:grpSpPr>
          <a:xfrm rot="0">
            <a:off x="200660" y="1061085"/>
            <a:ext cx="3728720" cy="297815"/>
            <a:chOff x="256" y="1762"/>
            <a:chExt cx="5872" cy="469"/>
          </a:xfrm>
        </p:grpSpPr>
        <p:sp>
          <p:nvSpPr>
            <p:cNvPr id="77" name="椭圆 76"/>
            <p:cNvSpPr/>
            <p:nvPr>
              <p:custDataLst>
                <p:tags r:id="rId7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>
              <p:custDataLst>
                <p:tags r:id="rId8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1B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/>
            <p:cNvSpPr txBox="1"/>
            <p:nvPr>
              <p:custDataLst>
                <p:tags r:id="rId9"/>
              </p:custDataLst>
            </p:nvPr>
          </p:nvSpPr>
          <p:spPr>
            <a:xfrm>
              <a:off x="829" y="1762"/>
              <a:ext cx="5299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lvl="0" algn="l">
                <a:buClrTx/>
                <a:buSzTx/>
                <a:buFontTx/>
              </a:pP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1栋二单元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运动</a:t>
              </a:r>
              <a:r>
                <a:rPr lang="zh-CN" altLang="en-US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主题</a:t>
              </a:r>
              <a:r>
                <a:rPr lang="en-US" altLang="zh-CN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86" name="组合 85"/>
          <p:cNvGrpSpPr/>
          <p:nvPr>
            <p:custDataLst>
              <p:tags r:id="rId10"/>
            </p:custDataLst>
          </p:nvPr>
        </p:nvGrpSpPr>
        <p:grpSpPr>
          <a:xfrm rot="0">
            <a:off x="200660" y="1485900"/>
            <a:ext cx="3839845" cy="297815"/>
            <a:chOff x="256" y="1762"/>
            <a:chExt cx="6047" cy="469"/>
          </a:xfrm>
        </p:grpSpPr>
        <p:sp>
          <p:nvSpPr>
            <p:cNvPr id="87" name="椭圆 86"/>
            <p:cNvSpPr/>
            <p:nvPr>
              <p:custDataLst>
                <p:tags r:id="rId11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>
              <p:custDataLst>
                <p:tags r:id="rId12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2A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13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栋一单元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社交会客模块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96" name="组合 95"/>
          <p:cNvGrpSpPr/>
          <p:nvPr>
            <p:custDataLst>
              <p:tags r:id="rId14"/>
            </p:custDataLst>
          </p:nvPr>
        </p:nvGrpSpPr>
        <p:grpSpPr>
          <a:xfrm rot="0">
            <a:off x="200660" y="1910715"/>
            <a:ext cx="3839845" cy="297815"/>
            <a:chOff x="256" y="1762"/>
            <a:chExt cx="6047" cy="469"/>
          </a:xfrm>
        </p:grpSpPr>
        <p:sp>
          <p:nvSpPr>
            <p:cNvPr id="98" name="椭圆 97"/>
            <p:cNvSpPr/>
            <p:nvPr>
              <p:custDataLst>
                <p:tags r:id="rId15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>
              <p:custDataLst>
                <p:tags r:id="rId16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2B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>
              <p:custDataLst>
                <p:tags r:id="rId17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栋二单元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儿童娱乐模块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11" name="组合 110"/>
          <p:cNvGrpSpPr/>
          <p:nvPr>
            <p:custDataLst>
              <p:tags r:id="rId18"/>
            </p:custDataLst>
          </p:nvPr>
        </p:nvGrpSpPr>
        <p:grpSpPr>
          <a:xfrm rot="0">
            <a:off x="200660" y="2335530"/>
            <a:ext cx="3839845" cy="297815"/>
            <a:chOff x="256" y="1762"/>
            <a:chExt cx="6047" cy="469"/>
          </a:xfrm>
        </p:grpSpPr>
        <p:sp>
          <p:nvSpPr>
            <p:cNvPr id="117" name="椭圆 116"/>
            <p:cNvSpPr/>
            <p:nvPr>
              <p:custDataLst>
                <p:tags r:id="rId19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4" name="文本框 123"/>
            <p:cNvSpPr txBox="1"/>
            <p:nvPr>
              <p:custDataLst>
                <p:tags r:id="rId20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2C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文本框 124"/>
            <p:cNvSpPr txBox="1"/>
            <p:nvPr>
              <p:custDataLst>
                <p:tags r:id="rId21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栋三单元（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运动主题</a:t>
              </a:r>
              <a:r>
                <a:rPr lang="en-US" altLang="zh-CN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26" name="组合 125"/>
          <p:cNvGrpSpPr/>
          <p:nvPr>
            <p:custDataLst>
              <p:tags r:id="rId22"/>
            </p:custDataLst>
          </p:nvPr>
        </p:nvGrpSpPr>
        <p:grpSpPr>
          <a:xfrm rot="0">
            <a:off x="200660" y="2760345"/>
            <a:ext cx="3839845" cy="297815"/>
            <a:chOff x="256" y="1762"/>
            <a:chExt cx="6047" cy="469"/>
          </a:xfrm>
        </p:grpSpPr>
        <p:sp>
          <p:nvSpPr>
            <p:cNvPr id="127" name="椭圆 126"/>
            <p:cNvSpPr/>
            <p:nvPr>
              <p:custDataLst>
                <p:tags r:id="rId23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>
              <p:custDataLst>
                <p:tags r:id="rId24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2D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文本框 128"/>
            <p:cNvSpPr txBox="1"/>
            <p:nvPr>
              <p:custDataLst>
                <p:tags r:id="rId25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2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栋四单元（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社交会客模块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30" name="组合 129"/>
          <p:cNvGrpSpPr/>
          <p:nvPr>
            <p:custDataLst>
              <p:tags r:id="rId26"/>
            </p:custDataLst>
          </p:nvPr>
        </p:nvGrpSpPr>
        <p:grpSpPr>
          <a:xfrm rot="0">
            <a:off x="200660" y="3208655"/>
            <a:ext cx="3839845" cy="297815"/>
            <a:chOff x="256" y="1762"/>
            <a:chExt cx="6047" cy="469"/>
          </a:xfrm>
        </p:grpSpPr>
        <p:sp>
          <p:nvSpPr>
            <p:cNvPr id="131" name="椭圆 130"/>
            <p:cNvSpPr/>
            <p:nvPr>
              <p:custDataLst>
                <p:tags r:id="rId27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>
              <p:custDataLst>
                <p:tags r:id="rId28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3A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文本框 132"/>
            <p:cNvSpPr txBox="1"/>
            <p:nvPr>
              <p:custDataLst>
                <p:tags r:id="rId29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栋一单元（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en-US" altLang="zh-CN" sz="1300" b="1" spc="5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老人康养模块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38" name="组合 137"/>
          <p:cNvGrpSpPr/>
          <p:nvPr>
            <p:custDataLst>
              <p:tags r:id="rId30"/>
            </p:custDataLst>
          </p:nvPr>
        </p:nvGrpSpPr>
        <p:grpSpPr>
          <a:xfrm rot="0">
            <a:off x="200660" y="3656965"/>
            <a:ext cx="3839845" cy="297815"/>
            <a:chOff x="256" y="1762"/>
            <a:chExt cx="6047" cy="469"/>
          </a:xfrm>
        </p:grpSpPr>
        <p:sp>
          <p:nvSpPr>
            <p:cNvPr id="139" name="椭圆 138"/>
            <p:cNvSpPr/>
            <p:nvPr>
              <p:custDataLst>
                <p:tags r:id="rId31"/>
              </p:custDataLst>
            </p:nvPr>
          </p:nvSpPr>
          <p:spPr>
            <a:xfrm>
              <a:off x="390" y="182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0" name="文本框 139"/>
            <p:cNvSpPr txBox="1"/>
            <p:nvPr>
              <p:custDataLst>
                <p:tags r:id="rId32"/>
              </p:custDataLst>
            </p:nvPr>
          </p:nvSpPr>
          <p:spPr>
            <a:xfrm>
              <a:off x="256" y="1797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3B</a:t>
              </a:r>
              <a:endParaRPr lang="en-US" altLang="zh-CN" sz="11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文本框 140"/>
            <p:cNvSpPr txBox="1"/>
            <p:nvPr>
              <p:custDataLst>
                <p:tags r:id="rId33"/>
              </p:custDataLst>
            </p:nvPr>
          </p:nvSpPr>
          <p:spPr>
            <a:xfrm>
              <a:off x="829" y="1762"/>
              <a:ext cx="5474" cy="46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l"/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3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栋二单元（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运动</a:t>
              </a:r>
              <a:r>
                <a:rPr lang="zh-CN" altLang="en-US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主题</a:t>
              </a:r>
              <a:r>
                <a:rPr lang="en-US" altLang="zh-CN" sz="1300" b="1" spc="5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模块</a:t>
              </a:r>
              <a:r>
                <a:rPr lang="en-US" altLang="zh-CN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 </a:t>
              </a:r>
              <a:r>
                <a:rPr lang="zh-CN" altLang="en-US" sz="1300" b="1" spc="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）</a:t>
              </a:r>
              <a:endPara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43" name="文本框 142"/>
          <p:cNvSpPr txBox="1"/>
          <p:nvPr>
            <p:custDataLst>
              <p:tags r:id="rId3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架空层</a:t>
            </a:r>
            <a:r>
              <a:rPr lang="zh-CN" altLang="en-US" sz="16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主题模块分布</a:t>
            </a:r>
            <a:r>
              <a:rPr lang="zh-CN" sz="10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8230235" y="2181225"/>
            <a:ext cx="535940" cy="359410"/>
            <a:chOff x="12961" y="3435"/>
            <a:chExt cx="844" cy="566"/>
          </a:xfrm>
        </p:grpSpPr>
        <p:sp>
          <p:nvSpPr>
            <p:cNvPr id="157" name="任意多边形 156"/>
            <p:cNvSpPr/>
            <p:nvPr/>
          </p:nvSpPr>
          <p:spPr>
            <a:xfrm>
              <a:off x="12961" y="3435"/>
              <a:ext cx="401" cy="566"/>
            </a:xfrm>
            <a:custGeom>
              <a:avLst/>
              <a:gdLst>
                <a:gd name="connisteX0" fmla="*/ 138430 w 254635"/>
                <a:gd name="connsiteY0" fmla="*/ 0 h 359410"/>
                <a:gd name="connisteX1" fmla="*/ 0 w 254635"/>
                <a:gd name="connsiteY1" fmla="*/ 330835 h 359410"/>
                <a:gd name="connisteX2" fmla="*/ 69215 w 254635"/>
                <a:gd name="connsiteY2" fmla="*/ 359410 h 359410"/>
                <a:gd name="connisteX3" fmla="*/ 81280 w 254635"/>
                <a:gd name="connsiteY3" fmla="*/ 342900 h 359410"/>
                <a:gd name="connisteX4" fmla="*/ 123825 w 254635"/>
                <a:gd name="connsiteY4" fmla="*/ 354965 h 359410"/>
                <a:gd name="connisteX5" fmla="*/ 167005 w 254635"/>
                <a:gd name="connsiteY5" fmla="*/ 288290 h 359410"/>
                <a:gd name="connisteX6" fmla="*/ 200025 w 254635"/>
                <a:gd name="connsiteY6" fmla="*/ 295275 h 359410"/>
                <a:gd name="connisteX7" fmla="*/ 254635 w 254635"/>
                <a:gd name="connsiteY7" fmla="*/ 168910 h 359410"/>
                <a:gd name="connisteX8" fmla="*/ 212090 w 254635"/>
                <a:gd name="connsiteY8" fmla="*/ 156845 h 359410"/>
                <a:gd name="connisteX9" fmla="*/ 247650 w 254635"/>
                <a:gd name="connsiteY9" fmla="*/ 71120 h 359410"/>
                <a:gd name="connisteX10" fmla="*/ 202565 w 254635"/>
                <a:gd name="connsiteY10" fmla="*/ 54610 h 359410"/>
                <a:gd name="connisteX11" fmla="*/ 214630 w 254635"/>
                <a:gd name="connsiteY11" fmla="*/ 26035 h 359410"/>
                <a:gd name="connisteX12" fmla="*/ 138430 w 254635"/>
                <a:gd name="connsiteY12" fmla="*/ 0 h 35941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254635" h="359410">
                  <a:moveTo>
                    <a:pt x="138430" y="0"/>
                  </a:moveTo>
                  <a:lnTo>
                    <a:pt x="0" y="330835"/>
                  </a:lnTo>
                  <a:lnTo>
                    <a:pt x="69215" y="359410"/>
                  </a:lnTo>
                  <a:lnTo>
                    <a:pt x="81280" y="342900"/>
                  </a:lnTo>
                  <a:lnTo>
                    <a:pt x="123825" y="354965"/>
                  </a:lnTo>
                  <a:lnTo>
                    <a:pt x="167005" y="288290"/>
                  </a:lnTo>
                  <a:lnTo>
                    <a:pt x="200025" y="295275"/>
                  </a:lnTo>
                  <a:lnTo>
                    <a:pt x="254635" y="168910"/>
                  </a:lnTo>
                  <a:lnTo>
                    <a:pt x="212090" y="156845"/>
                  </a:lnTo>
                  <a:lnTo>
                    <a:pt x="247650" y="71120"/>
                  </a:lnTo>
                  <a:lnTo>
                    <a:pt x="202565" y="54610"/>
                  </a:lnTo>
                  <a:lnTo>
                    <a:pt x="214630" y="26035"/>
                  </a:lnTo>
                  <a:lnTo>
                    <a:pt x="13843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50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13441" y="3442"/>
              <a:ext cx="364" cy="379"/>
            </a:xfrm>
            <a:custGeom>
              <a:avLst/>
              <a:gdLst>
                <a:gd name="connisteX0" fmla="*/ 64135 w 231140"/>
                <a:gd name="connsiteY0" fmla="*/ 9525 h 240665"/>
                <a:gd name="connisteX1" fmla="*/ 0 w 231140"/>
                <a:gd name="connsiteY1" fmla="*/ 152400 h 240665"/>
                <a:gd name="connisteX2" fmla="*/ 26035 w 231140"/>
                <a:gd name="connsiteY2" fmla="*/ 169545 h 240665"/>
                <a:gd name="connisteX3" fmla="*/ 19050 w 231140"/>
                <a:gd name="connsiteY3" fmla="*/ 193040 h 240665"/>
                <a:gd name="connisteX4" fmla="*/ 130810 w 231140"/>
                <a:gd name="connsiteY4" fmla="*/ 240665 h 240665"/>
                <a:gd name="connisteX5" fmla="*/ 178435 w 231140"/>
                <a:gd name="connsiteY5" fmla="*/ 152400 h 240665"/>
                <a:gd name="connisteX6" fmla="*/ 231140 w 231140"/>
                <a:gd name="connsiteY6" fmla="*/ 45720 h 240665"/>
                <a:gd name="connisteX7" fmla="*/ 130810 w 231140"/>
                <a:gd name="connsiteY7" fmla="*/ 0 h 240665"/>
                <a:gd name="connisteX8" fmla="*/ 121285 w 231140"/>
                <a:gd name="connsiteY8" fmla="*/ 24130 h 240665"/>
                <a:gd name="connisteX9" fmla="*/ 64135 w 231140"/>
                <a:gd name="connsiteY9" fmla="*/ 9525 h 24066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</a:cxnLst>
              <a:rect l="l" t="t" r="r" b="b"/>
              <a:pathLst>
                <a:path w="231140" h="240665">
                  <a:moveTo>
                    <a:pt x="64135" y="9525"/>
                  </a:moveTo>
                  <a:lnTo>
                    <a:pt x="0" y="152400"/>
                  </a:lnTo>
                  <a:lnTo>
                    <a:pt x="26035" y="169545"/>
                  </a:lnTo>
                  <a:lnTo>
                    <a:pt x="19050" y="193040"/>
                  </a:lnTo>
                  <a:lnTo>
                    <a:pt x="130810" y="240665"/>
                  </a:lnTo>
                  <a:lnTo>
                    <a:pt x="178435" y="152400"/>
                  </a:lnTo>
                  <a:lnTo>
                    <a:pt x="231140" y="45720"/>
                  </a:lnTo>
                  <a:lnTo>
                    <a:pt x="130810" y="0"/>
                  </a:lnTo>
                  <a:lnTo>
                    <a:pt x="121285" y="24130"/>
                  </a:lnTo>
                  <a:lnTo>
                    <a:pt x="64135" y="9525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50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</p:grpSp>
      <p:grpSp>
        <p:nvGrpSpPr>
          <p:cNvPr id="161" name="组合 160"/>
          <p:cNvGrpSpPr/>
          <p:nvPr>
            <p:custDataLst>
              <p:tags r:id="rId35"/>
            </p:custDataLst>
          </p:nvPr>
        </p:nvGrpSpPr>
        <p:grpSpPr>
          <a:xfrm>
            <a:off x="9130030" y="1075055"/>
            <a:ext cx="392430" cy="245110"/>
            <a:chOff x="36" y="2757"/>
            <a:chExt cx="618" cy="386"/>
          </a:xfrm>
        </p:grpSpPr>
        <p:sp>
          <p:nvSpPr>
            <p:cNvPr id="162" name="椭圆 161"/>
            <p:cNvSpPr/>
            <p:nvPr>
              <p:custDataLst>
                <p:tags r:id="rId36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3" name="文本框 162"/>
            <p:cNvSpPr txBox="1"/>
            <p:nvPr>
              <p:custDataLst>
                <p:tags r:id="rId37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1B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8983345" y="1042670"/>
            <a:ext cx="706120" cy="407670"/>
            <a:chOff x="14147" y="1642"/>
            <a:chExt cx="1112" cy="642"/>
          </a:xfrm>
        </p:grpSpPr>
        <p:sp>
          <p:nvSpPr>
            <p:cNvPr id="164" name="任意多边形 163"/>
            <p:cNvSpPr/>
            <p:nvPr/>
          </p:nvSpPr>
          <p:spPr>
            <a:xfrm>
              <a:off x="14147" y="1642"/>
              <a:ext cx="387" cy="323"/>
            </a:xfrm>
            <a:custGeom>
              <a:avLst/>
              <a:gdLst>
                <a:gd name="connisteX0" fmla="*/ 90805 w 245745"/>
                <a:gd name="connsiteY0" fmla="*/ 0 h 205105"/>
                <a:gd name="connisteX1" fmla="*/ 66675 w 245745"/>
                <a:gd name="connsiteY1" fmla="*/ 52705 h 205105"/>
                <a:gd name="connisteX2" fmla="*/ 36195 w 245745"/>
                <a:gd name="connsiteY2" fmla="*/ 38100 h 205105"/>
                <a:gd name="connisteX3" fmla="*/ 0 w 245745"/>
                <a:gd name="connsiteY3" fmla="*/ 140970 h 205105"/>
                <a:gd name="connisteX4" fmla="*/ 114300 w 245745"/>
                <a:gd name="connsiteY4" fmla="*/ 188595 h 205105"/>
                <a:gd name="connisteX5" fmla="*/ 121920 w 245745"/>
                <a:gd name="connsiteY5" fmla="*/ 164465 h 205105"/>
                <a:gd name="connisteX6" fmla="*/ 207645 w 245745"/>
                <a:gd name="connsiteY6" fmla="*/ 205105 h 205105"/>
                <a:gd name="connisteX7" fmla="*/ 245745 w 245745"/>
                <a:gd name="connsiteY7" fmla="*/ 90805 h 205105"/>
                <a:gd name="connisteX8" fmla="*/ 226695 w 245745"/>
                <a:gd name="connsiteY8" fmla="*/ 81280 h 205105"/>
                <a:gd name="connisteX9" fmla="*/ 236220 w 245745"/>
                <a:gd name="connsiteY9" fmla="*/ 50165 h 205105"/>
                <a:gd name="connisteX10" fmla="*/ 90805 w 245745"/>
                <a:gd name="connsiteY10" fmla="*/ 0 h 20510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245745" h="205105">
                  <a:moveTo>
                    <a:pt x="90805" y="0"/>
                  </a:moveTo>
                  <a:lnTo>
                    <a:pt x="66675" y="52705"/>
                  </a:lnTo>
                  <a:lnTo>
                    <a:pt x="36195" y="38100"/>
                  </a:lnTo>
                  <a:lnTo>
                    <a:pt x="0" y="140970"/>
                  </a:lnTo>
                  <a:lnTo>
                    <a:pt x="114300" y="188595"/>
                  </a:lnTo>
                  <a:lnTo>
                    <a:pt x="121920" y="164465"/>
                  </a:lnTo>
                  <a:lnTo>
                    <a:pt x="207645" y="205105"/>
                  </a:lnTo>
                  <a:lnTo>
                    <a:pt x="245745" y="90805"/>
                  </a:lnTo>
                  <a:lnTo>
                    <a:pt x="226695" y="81280"/>
                  </a:lnTo>
                  <a:lnTo>
                    <a:pt x="236220" y="50165"/>
                  </a:lnTo>
                  <a:lnTo>
                    <a:pt x="90805" y="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63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14839" y="1706"/>
              <a:ext cx="420" cy="578"/>
            </a:xfrm>
            <a:custGeom>
              <a:avLst/>
              <a:gdLst>
                <a:gd name="connisteX0" fmla="*/ 50165 w 266700"/>
                <a:gd name="connsiteY0" fmla="*/ 81280 h 367030"/>
                <a:gd name="connisteX1" fmla="*/ 0 w 266700"/>
                <a:gd name="connsiteY1" fmla="*/ 205105 h 367030"/>
                <a:gd name="connisteX2" fmla="*/ 35560 w 266700"/>
                <a:gd name="connsiteY2" fmla="*/ 219075 h 367030"/>
                <a:gd name="connisteX3" fmla="*/ 12065 w 266700"/>
                <a:gd name="connsiteY3" fmla="*/ 297815 h 367030"/>
                <a:gd name="connisteX4" fmla="*/ 50165 w 266700"/>
                <a:gd name="connsiteY4" fmla="*/ 338455 h 367030"/>
                <a:gd name="connisteX5" fmla="*/ 128905 w 266700"/>
                <a:gd name="connsiteY5" fmla="*/ 367030 h 367030"/>
                <a:gd name="connisteX6" fmla="*/ 187960 w 266700"/>
                <a:gd name="connsiteY6" fmla="*/ 276225 h 367030"/>
                <a:gd name="connisteX7" fmla="*/ 240665 w 266700"/>
                <a:gd name="connsiteY7" fmla="*/ 154940 h 367030"/>
                <a:gd name="connisteX8" fmla="*/ 266700 w 266700"/>
                <a:gd name="connsiteY8" fmla="*/ 43180 h 367030"/>
                <a:gd name="connisteX9" fmla="*/ 173990 w 266700"/>
                <a:gd name="connsiteY9" fmla="*/ 0 h 367030"/>
                <a:gd name="connisteX10" fmla="*/ 159385 w 266700"/>
                <a:gd name="connsiteY10" fmla="*/ 21590 h 367030"/>
                <a:gd name="connisteX11" fmla="*/ 116840 w 266700"/>
                <a:gd name="connsiteY11" fmla="*/ 6985 h 367030"/>
                <a:gd name="connisteX12" fmla="*/ 85725 w 266700"/>
                <a:gd name="connsiteY12" fmla="*/ 90805 h 367030"/>
                <a:gd name="connisteX13" fmla="*/ 50165 w 266700"/>
                <a:gd name="connsiteY13" fmla="*/ 81280 h 3670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266700" h="367030">
                  <a:moveTo>
                    <a:pt x="50165" y="81280"/>
                  </a:moveTo>
                  <a:lnTo>
                    <a:pt x="0" y="205105"/>
                  </a:lnTo>
                  <a:lnTo>
                    <a:pt x="35560" y="219075"/>
                  </a:lnTo>
                  <a:lnTo>
                    <a:pt x="12065" y="297815"/>
                  </a:lnTo>
                  <a:lnTo>
                    <a:pt x="50165" y="338455"/>
                  </a:lnTo>
                  <a:lnTo>
                    <a:pt x="128905" y="367030"/>
                  </a:lnTo>
                  <a:lnTo>
                    <a:pt x="187960" y="276225"/>
                  </a:lnTo>
                  <a:lnTo>
                    <a:pt x="240665" y="154940"/>
                  </a:lnTo>
                  <a:lnTo>
                    <a:pt x="266700" y="43180"/>
                  </a:lnTo>
                  <a:lnTo>
                    <a:pt x="173990" y="0"/>
                  </a:lnTo>
                  <a:lnTo>
                    <a:pt x="159385" y="21590"/>
                  </a:lnTo>
                  <a:lnTo>
                    <a:pt x="116840" y="6985"/>
                  </a:lnTo>
                  <a:lnTo>
                    <a:pt x="85725" y="90805"/>
                  </a:lnTo>
                  <a:lnTo>
                    <a:pt x="50165" y="8128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63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57175" y="5005705"/>
            <a:ext cx="640715" cy="265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L="12700">
              <a:lnSpc>
                <a:spcPct val="100000"/>
              </a:lnSpc>
            </a:pP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图例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8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Legend</a:t>
            </a:r>
            <a:endParaRPr sz="8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7175" y="5369560"/>
            <a:ext cx="763905" cy="1327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7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01.</a:t>
            </a:r>
            <a:r>
              <a:rPr sz="800" spc="-7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sz="800" spc="-7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800" spc="-7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精神堡垒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停车位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03.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水院门庭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1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04.  </a:t>
            </a:r>
            <a:r>
              <a:rPr sz="800" spc="-1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轻迹雅集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05.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悬台叠翠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06.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森韵客厅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07.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悦拾趣里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08.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悦享健步道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09.  </a:t>
            </a:r>
            <a:r>
              <a:rPr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森韵客厅</a:t>
            </a:r>
            <a:endParaRPr sz="800" spc="-7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05205" y="5369560"/>
            <a:ext cx="1508125" cy="1327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R="5080" indent="0" fontAlgn="auto">
              <a:lnSpc>
                <a:spcPct val="160000"/>
              </a:lnSpc>
            </a:pPr>
            <a:r>
              <a:rPr sz="600" spc="-8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F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anyin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Entering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the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Ga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den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5080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Floating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Ga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dens</a:t>
            </a:r>
            <a:endParaRPr sz="600" spc="-3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5080" indent="0" fontAlgn="auto">
              <a:lnSpc>
                <a:spcPct val="160000"/>
              </a:lnSpc>
            </a:pPr>
            <a:r>
              <a:rPr sz="600" spc="-7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P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ark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Ga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den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351155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Spiritual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Fo</a:t>
            </a:r>
            <a:r>
              <a:rPr sz="600" spc="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t</a:t>
            </a:r>
            <a:r>
              <a:rPr sz="600" spc="-6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ess</a:t>
            </a:r>
            <a:endParaRPr sz="600" spc="-4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351155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Senyun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Living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Room</a:t>
            </a:r>
            <a:r>
              <a:rPr sz="6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endParaRPr sz="600" spc="-2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351155" indent="0" fontAlgn="auto">
              <a:lnSpc>
                <a:spcPct val="160000"/>
              </a:lnSpc>
            </a:pP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Comme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cia</a:t>
            </a:r>
            <a:r>
              <a:rPr sz="6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l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Plaza</a:t>
            </a:r>
            <a:endParaRPr sz="600" spc="-2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351155" indent="0" fontAlgn="auto">
              <a:lnSpc>
                <a:spcPct val="160000"/>
              </a:lnSpc>
            </a:pP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Lehuo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Comme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cia</a:t>
            </a:r>
            <a:r>
              <a:rPr sz="6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l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St</a:t>
            </a:r>
            <a:r>
              <a:rPr sz="600" spc="-6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r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eet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endParaRPr sz="600" spc="-2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102235" indent="0" fontAlgn="auto">
              <a:lnSpc>
                <a:spcPct val="160000"/>
              </a:lnSpc>
            </a:pPr>
            <a:r>
              <a:rPr sz="600" spc="-1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Y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u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e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Shi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Q</a:t>
            </a:r>
            <a:r>
              <a:rPr sz="600" spc="-1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u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</a:rPr>
              <a:t>Li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102235" indent="0" fontAlgn="auto">
              <a:lnSpc>
                <a:spcPct val="160000"/>
              </a:lnSpc>
            </a:pPr>
            <a:r>
              <a:rPr sz="600" spc="-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Joyfu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l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Health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1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T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rail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</p:txBody>
      </p:sp>
      <p:sp>
        <p:nvSpPr>
          <p:cNvPr id="5" name="object 32"/>
          <p:cNvSpPr txBox="1"/>
          <p:nvPr/>
        </p:nvSpPr>
        <p:spPr>
          <a:xfrm>
            <a:off x="2132330" y="5369560"/>
            <a:ext cx="763905" cy="1327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10.  </a:t>
            </a:r>
            <a:r>
              <a:rPr lang="zh-CN" altLang="en-US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康养健身</a:t>
            </a:r>
            <a:endParaRPr lang="zh-CN" altLang="en-US" sz="800" spc="-2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8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闲林雅庭</a:t>
            </a:r>
            <a:endParaRPr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联桥幽径</a:t>
            </a:r>
            <a:endParaRPr lang="en-US"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寻光觅影</a:t>
            </a:r>
            <a:endParaRPr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入户花园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引力聚场</a:t>
            </a:r>
            <a:endParaRPr sz="8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花街半里</a:t>
            </a:r>
            <a:endParaRPr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  </a:t>
            </a:r>
            <a:r>
              <a:rPr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邻里市集</a:t>
            </a:r>
            <a:endParaRPr sz="8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18.  </a:t>
            </a:r>
            <a:r>
              <a:rPr lang="zh-CN" sz="8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林野小径</a:t>
            </a:r>
            <a:endParaRPr lang="zh-CN" sz="800" spc="-7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object 33"/>
          <p:cNvSpPr txBox="1"/>
          <p:nvPr/>
        </p:nvSpPr>
        <p:spPr>
          <a:xfrm>
            <a:off x="2850515" y="5369560"/>
            <a:ext cx="1415415" cy="1327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R="5080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Health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and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Fitness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endParaRPr sz="600" spc="-2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  <a:sym typeface="+mn-ea"/>
            </a:endParaRPr>
          </a:p>
          <a:p>
            <a:pPr marR="826135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Xianlin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1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Y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ating</a:t>
            </a:r>
            <a:endParaRPr sz="6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5080" indent="0" fontAlgn="auto">
              <a:lnSpc>
                <a:spcPct val="160000"/>
              </a:lnSpc>
            </a:pP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Linking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bridges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and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winding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paths</a:t>
            </a:r>
            <a:r>
              <a:rPr sz="6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endParaRPr sz="600" spc="-2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5080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Seeking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light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and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shadow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endParaRPr sz="600" spc="-2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  <a:sym typeface="+mn-ea"/>
            </a:endParaRPr>
          </a:p>
          <a:p>
            <a:pPr marR="5080" indent="0" fontAlgn="auto">
              <a:lnSpc>
                <a:spcPct val="160000"/>
              </a:lnSpc>
            </a:pP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Entering</a:t>
            </a:r>
            <a:r>
              <a:rPr lang="en-US"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the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Ga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r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den</a:t>
            </a:r>
            <a:endParaRPr sz="6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169545" indent="0" fontAlgn="auto">
              <a:lnSpc>
                <a:spcPct val="160000"/>
              </a:lnSpc>
            </a:pP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Gravitationa</a:t>
            </a:r>
            <a:r>
              <a:rPr sz="600" spc="-2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l</a:t>
            </a:r>
            <a:r>
              <a:rPr sz="600" spc="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conve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r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gence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lang="en-US"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p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eld</a:t>
            </a:r>
            <a:r>
              <a:rPr sz="600" spc="-2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endParaRPr sz="600" spc="-2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169545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Huajie</a:t>
            </a:r>
            <a:r>
              <a:rPr sz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4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Banli</a:t>
            </a:r>
            <a:endParaRPr sz="6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614045" indent="0" fontAlgn="auto">
              <a:lnSpc>
                <a:spcPct val="160000"/>
              </a:lnSpc>
            </a:pP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Neighborhood</a:t>
            </a:r>
            <a:r>
              <a:rPr sz="600" spc="-1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4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Market</a:t>
            </a: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  <a:p>
            <a:pPr marR="614045" indent="0" fontAlgn="auto">
              <a:lnSpc>
                <a:spcPct val="160000"/>
              </a:lnSpc>
            </a:pPr>
            <a:r>
              <a:rPr sz="600" spc="-3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Linye</a:t>
            </a:r>
            <a:r>
              <a:rPr sz="600" spc="-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 </a:t>
            </a:r>
            <a:r>
              <a:rPr sz="600" spc="-1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T</a:t>
            </a:r>
            <a:r>
              <a:rPr sz="600" spc="-3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anose="020B0503020204020204" charset="-122"/>
                <a:sym typeface="+mn-ea"/>
              </a:rPr>
              <a:t>rail</a:t>
            </a:r>
            <a:endParaRPr sz="600" spc="-3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anose="020B050302020402020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91600" y="3321685"/>
            <a:ext cx="269240" cy="261620"/>
          </a:xfrm>
          <a:custGeom>
            <a:avLst/>
            <a:gdLst>
              <a:gd name="connisteX0" fmla="*/ 0 w 269240"/>
              <a:gd name="connsiteY0" fmla="*/ 201930 h 261620"/>
              <a:gd name="connisteX1" fmla="*/ 88265 w 269240"/>
              <a:gd name="connsiteY1" fmla="*/ 252095 h 261620"/>
              <a:gd name="connisteX2" fmla="*/ 97790 w 269240"/>
              <a:gd name="connsiteY2" fmla="*/ 235585 h 261620"/>
              <a:gd name="connisteX3" fmla="*/ 142875 w 269240"/>
              <a:gd name="connsiteY3" fmla="*/ 261620 h 261620"/>
              <a:gd name="connisteX4" fmla="*/ 188595 w 269240"/>
              <a:gd name="connsiteY4" fmla="*/ 175895 h 261620"/>
              <a:gd name="connisteX5" fmla="*/ 209550 w 269240"/>
              <a:gd name="connsiteY5" fmla="*/ 178435 h 261620"/>
              <a:gd name="connisteX6" fmla="*/ 269240 w 269240"/>
              <a:gd name="connsiteY6" fmla="*/ 85725 h 261620"/>
              <a:gd name="connisteX7" fmla="*/ 238125 w 269240"/>
              <a:gd name="connsiteY7" fmla="*/ 71120 h 261620"/>
              <a:gd name="connisteX8" fmla="*/ 250190 w 269240"/>
              <a:gd name="connsiteY8" fmla="*/ 47625 h 261620"/>
              <a:gd name="connisteX9" fmla="*/ 173990 w 269240"/>
              <a:gd name="connsiteY9" fmla="*/ 0 h 261620"/>
              <a:gd name="connisteX10" fmla="*/ 152400 w 269240"/>
              <a:gd name="connsiteY10" fmla="*/ 35560 h 261620"/>
              <a:gd name="connisteX11" fmla="*/ 107315 w 269240"/>
              <a:gd name="connsiteY11" fmla="*/ 6985 h 261620"/>
              <a:gd name="connisteX12" fmla="*/ 38100 w 269240"/>
              <a:gd name="connsiteY12" fmla="*/ 106680 h 261620"/>
              <a:gd name="connisteX13" fmla="*/ 57150 w 269240"/>
              <a:gd name="connsiteY13" fmla="*/ 121285 h 261620"/>
              <a:gd name="connisteX14" fmla="*/ 0 w 269240"/>
              <a:gd name="connsiteY14" fmla="*/ 201930 h 2616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269240" h="261620">
                <a:moveTo>
                  <a:pt x="0" y="201930"/>
                </a:moveTo>
                <a:lnTo>
                  <a:pt x="88265" y="252095"/>
                </a:lnTo>
                <a:lnTo>
                  <a:pt x="97790" y="235585"/>
                </a:lnTo>
                <a:lnTo>
                  <a:pt x="142875" y="261620"/>
                </a:lnTo>
                <a:lnTo>
                  <a:pt x="188595" y="175895"/>
                </a:lnTo>
                <a:lnTo>
                  <a:pt x="209550" y="178435"/>
                </a:lnTo>
                <a:lnTo>
                  <a:pt x="269240" y="85725"/>
                </a:lnTo>
                <a:lnTo>
                  <a:pt x="238125" y="71120"/>
                </a:lnTo>
                <a:lnTo>
                  <a:pt x="250190" y="47625"/>
                </a:lnTo>
                <a:lnTo>
                  <a:pt x="173990" y="0"/>
                </a:lnTo>
                <a:lnTo>
                  <a:pt x="152400" y="35560"/>
                </a:lnTo>
                <a:lnTo>
                  <a:pt x="107315" y="6985"/>
                </a:lnTo>
                <a:lnTo>
                  <a:pt x="38100" y="106680"/>
                </a:lnTo>
                <a:lnTo>
                  <a:pt x="57150" y="121285"/>
                </a:lnTo>
                <a:lnTo>
                  <a:pt x="0" y="20193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641715" y="3671570"/>
            <a:ext cx="354965" cy="285750"/>
          </a:xfrm>
          <a:custGeom>
            <a:avLst/>
            <a:gdLst>
              <a:gd name="connisteX0" fmla="*/ 197485 w 354965"/>
              <a:gd name="connsiteY0" fmla="*/ 16510 h 285750"/>
              <a:gd name="connisteX1" fmla="*/ 173990 w 354965"/>
              <a:gd name="connsiteY1" fmla="*/ 52070 h 285750"/>
              <a:gd name="connisteX2" fmla="*/ 95250 w 354965"/>
              <a:gd name="connsiteY2" fmla="*/ 0 h 285750"/>
              <a:gd name="connisteX3" fmla="*/ 69215 w 354965"/>
              <a:gd name="connsiteY3" fmla="*/ 47625 h 285750"/>
              <a:gd name="connisteX4" fmla="*/ 52705 w 354965"/>
              <a:gd name="connsiteY4" fmla="*/ 26035 h 285750"/>
              <a:gd name="connisteX5" fmla="*/ 0 w 354965"/>
              <a:gd name="connsiteY5" fmla="*/ 111760 h 285750"/>
              <a:gd name="connisteX6" fmla="*/ 2540 w 354965"/>
              <a:gd name="connsiteY6" fmla="*/ 128270 h 285750"/>
              <a:gd name="connisteX7" fmla="*/ 54610 w 354965"/>
              <a:gd name="connsiteY7" fmla="*/ 149860 h 285750"/>
              <a:gd name="connisteX8" fmla="*/ 59690 w 354965"/>
              <a:gd name="connsiteY8" fmla="*/ 142875 h 285750"/>
              <a:gd name="connisteX9" fmla="*/ 100330 w 354965"/>
              <a:gd name="connsiteY9" fmla="*/ 171450 h 285750"/>
              <a:gd name="connisteX10" fmla="*/ 83185 w 354965"/>
              <a:gd name="connsiteY10" fmla="*/ 187960 h 285750"/>
              <a:gd name="connisteX11" fmla="*/ 205105 w 354965"/>
              <a:gd name="connsiteY11" fmla="*/ 259715 h 285750"/>
              <a:gd name="connisteX12" fmla="*/ 221615 w 354965"/>
              <a:gd name="connsiteY12" fmla="*/ 235585 h 285750"/>
              <a:gd name="connisteX13" fmla="*/ 307340 w 354965"/>
              <a:gd name="connsiteY13" fmla="*/ 285750 h 285750"/>
              <a:gd name="connisteX14" fmla="*/ 342900 w 354965"/>
              <a:gd name="connsiteY14" fmla="*/ 228600 h 285750"/>
              <a:gd name="connisteX15" fmla="*/ 330835 w 354965"/>
              <a:gd name="connsiteY15" fmla="*/ 213995 h 285750"/>
              <a:gd name="connisteX16" fmla="*/ 354965 w 354965"/>
              <a:gd name="connsiteY16" fmla="*/ 171450 h 285750"/>
              <a:gd name="connisteX17" fmla="*/ 285750 w 354965"/>
              <a:gd name="connsiteY17" fmla="*/ 121285 h 285750"/>
              <a:gd name="connisteX18" fmla="*/ 309880 w 354965"/>
              <a:gd name="connsiteY18" fmla="*/ 83185 h 285750"/>
              <a:gd name="connisteX19" fmla="*/ 197485 w 354965"/>
              <a:gd name="connsiteY19" fmla="*/ 16510 h 2857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</a:cxnLst>
            <a:rect l="l" t="t" r="r" b="b"/>
            <a:pathLst>
              <a:path w="354965" h="285750">
                <a:moveTo>
                  <a:pt x="197485" y="16510"/>
                </a:moveTo>
                <a:lnTo>
                  <a:pt x="173990" y="52070"/>
                </a:lnTo>
                <a:lnTo>
                  <a:pt x="95250" y="0"/>
                </a:lnTo>
                <a:lnTo>
                  <a:pt x="69215" y="47625"/>
                </a:lnTo>
                <a:lnTo>
                  <a:pt x="52705" y="26035"/>
                </a:lnTo>
                <a:lnTo>
                  <a:pt x="0" y="111760"/>
                </a:lnTo>
                <a:lnTo>
                  <a:pt x="2540" y="128270"/>
                </a:lnTo>
                <a:lnTo>
                  <a:pt x="54610" y="149860"/>
                </a:lnTo>
                <a:lnTo>
                  <a:pt x="59690" y="142875"/>
                </a:lnTo>
                <a:lnTo>
                  <a:pt x="100330" y="171450"/>
                </a:lnTo>
                <a:lnTo>
                  <a:pt x="83185" y="187960"/>
                </a:lnTo>
                <a:lnTo>
                  <a:pt x="205105" y="259715"/>
                </a:lnTo>
                <a:lnTo>
                  <a:pt x="221615" y="235585"/>
                </a:lnTo>
                <a:lnTo>
                  <a:pt x="307340" y="285750"/>
                </a:lnTo>
                <a:lnTo>
                  <a:pt x="342900" y="228600"/>
                </a:lnTo>
                <a:lnTo>
                  <a:pt x="330835" y="213995"/>
                </a:lnTo>
                <a:lnTo>
                  <a:pt x="354965" y="171450"/>
                </a:lnTo>
                <a:lnTo>
                  <a:pt x="285750" y="121285"/>
                </a:lnTo>
                <a:lnTo>
                  <a:pt x="309880" y="83185"/>
                </a:lnTo>
                <a:lnTo>
                  <a:pt x="197485" y="16510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5" name="组合 14"/>
          <p:cNvGrpSpPr/>
          <p:nvPr>
            <p:custDataLst>
              <p:tags r:id="rId38"/>
            </p:custDataLst>
          </p:nvPr>
        </p:nvGrpSpPr>
        <p:grpSpPr>
          <a:xfrm>
            <a:off x="8759190" y="3498215"/>
            <a:ext cx="392430" cy="245110"/>
            <a:chOff x="36" y="2757"/>
            <a:chExt cx="618" cy="386"/>
          </a:xfrm>
        </p:grpSpPr>
        <p:sp>
          <p:nvSpPr>
            <p:cNvPr id="16" name="椭圆 15"/>
            <p:cNvSpPr/>
            <p:nvPr>
              <p:custDataLst>
                <p:tags r:id="rId39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40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2B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41"/>
            </p:custDataLst>
          </p:nvPr>
        </p:nvGrpSpPr>
        <p:grpSpPr>
          <a:xfrm>
            <a:off x="10186035" y="2839085"/>
            <a:ext cx="392430" cy="245110"/>
            <a:chOff x="36" y="2757"/>
            <a:chExt cx="618" cy="386"/>
          </a:xfrm>
        </p:grpSpPr>
        <p:sp>
          <p:nvSpPr>
            <p:cNvPr id="22" name="椭圆 21"/>
            <p:cNvSpPr/>
            <p:nvPr>
              <p:custDataLst>
                <p:tags r:id="rId42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43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2C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7051675" y="5401310"/>
            <a:ext cx="285750" cy="328930"/>
          </a:xfrm>
          <a:custGeom>
            <a:avLst/>
            <a:gdLst>
              <a:gd name="connisteX0" fmla="*/ 285750 w 285750"/>
              <a:gd name="connsiteY0" fmla="*/ 193040 h 328930"/>
              <a:gd name="connisteX1" fmla="*/ 243205 w 285750"/>
              <a:gd name="connsiteY1" fmla="*/ 209550 h 328930"/>
              <a:gd name="connisteX2" fmla="*/ 259715 w 285750"/>
              <a:gd name="connsiteY2" fmla="*/ 233680 h 328930"/>
              <a:gd name="connisteX3" fmla="*/ 226695 w 285750"/>
              <a:gd name="connsiteY3" fmla="*/ 250190 h 328930"/>
              <a:gd name="connisteX4" fmla="*/ 257175 w 285750"/>
              <a:gd name="connsiteY4" fmla="*/ 290830 h 328930"/>
              <a:gd name="connisteX5" fmla="*/ 236220 w 285750"/>
              <a:gd name="connsiteY5" fmla="*/ 309880 h 328930"/>
              <a:gd name="connisteX6" fmla="*/ 214630 w 285750"/>
              <a:gd name="connsiteY6" fmla="*/ 326390 h 328930"/>
              <a:gd name="connisteX7" fmla="*/ 190500 w 285750"/>
              <a:gd name="connsiteY7" fmla="*/ 295275 h 328930"/>
              <a:gd name="connisteX8" fmla="*/ 131445 w 285750"/>
              <a:gd name="connsiteY8" fmla="*/ 328930 h 328930"/>
              <a:gd name="connisteX9" fmla="*/ 45720 w 285750"/>
              <a:gd name="connsiteY9" fmla="*/ 161925 h 328930"/>
              <a:gd name="connisteX10" fmla="*/ 57150 w 285750"/>
              <a:gd name="connsiteY10" fmla="*/ 147955 h 328930"/>
              <a:gd name="connisteX11" fmla="*/ 0 w 285750"/>
              <a:gd name="connsiteY11" fmla="*/ 57150 h 328930"/>
              <a:gd name="connisteX12" fmla="*/ 81280 w 285750"/>
              <a:gd name="connsiteY12" fmla="*/ 5080 h 328930"/>
              <a:gd name="connisteX13" fmla="*/ 93345 w 285750"/>
              <a:gd name="connsiteY13" fmla="*/ 21590 h 328930"/>
              <a:gd name="connisteX14" fmla="*/ 133350 w 285750"/>
              <a:gd name="connsiteY14" fmla="*/ 0 h 328930"/>
              <a:gd name="connisteX15" fmla="*/ 173990 w 285750"/>
              <a:gd name="connsiteY15" fmla="*/ 73660 h 328930"/>
              <a:gd name="connisteX16" fmla="*/ 212090 w 285750"/>
              <a:gd name="connsiteY16" fmla="*/ 50165 h 328930"/>
              <a:gd name="connisteX17" fmla="*/ 285750 w 285750"/>
              <a:gd name="connsiteY17" fmla="*/ 193040 h 3289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285750" h="328930">
                <a:moveTo>
                  <a:pt x="285750" y="193040"/>
                </a:moveTo>
                <a:lnTo>
                  <a:pt x="243205" y="209550"/>
                </a:lnTo>
                <a:lnTo>
                  <a:pt x="259715" y="233680"/>
                </a:lnTo>
                <a:lnTo>
                  <a:pt x="226695" y="250190"/>
                </a:lnTo>
                <a:lnTo>
                  <a:pt x="257175" y="290830"/>
                </a:lnTo>
                <a:lnTo>
                  <a:pt x="236220" y="309880"/>
                </a:lnTo>
                <a:lnTo>
                  <a:pt x="214630" y="326390"/>
                </a:lnTo>
                <a:lnTo>
                  <a:pt x="190500" y="295275"/>
                </a:lnTo>
                <a:lnTo>
                  <a:pt x="131445" y="328930"/>
                </a:lnTo>
                <a:lnTo>
                  <a:pt x="45720" y="161925"/>
                </a:lnTo>
                <a:lnTo>
                  <a:pt x="57150" y="147955"/>
                </a:lnTo>
                <a:lnTo>
                  <a:pt x="0" y="57150"/>
                </a:lnTo>
                <a:lnTo>
                  <a:pt x="81280" y="5080"/>
                </a:lnTo>
                <a:lnTo>
                  <a:pt x="93345" y="21590"/>
                </a:lnTo>
                <a:lnTo>
                  <a:pt x="133350" y="0"/>
                </a:lnTo>
                <a:lnTo>
                  <a:pt x="173990" y="73660"/>
                </a:lnTo>
                <a:lnTo>
                  <a:pt x="212090" y="50165"/>
                </a:lnTo>
                <a:lnTo>
                  <a:pt x="285750" y="19304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50000"/>
            </a:schemeClr>
          </a:solidFill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7194550" y="5206365"/>
            <a:ext cx="231140" cy="240030"/>
          </a:xfrm>
          <a:custGeom>
            <a:avLst/>
            <a:gdLst>
              <a:gd name="connisteX0" fmla="*/ 224155 w 231140"/>
              <a:gd name="connsiteY0" fmla="*/ 187960 h 240030"/>
              <a:gd name="connisteX1" fmla="*/ 121920 w 231140"/>
              <a:gd name="connsiteY1" fmla="*/ 240030 h 240030"/>
              <a:gd name="connisteX2" fmla="*/ 69215 w 231140"/>
              <a:gd name="connsiteY2" fmla="*/ 149860 h 240030"/>
              <a:gd name="connisteX3" fmla="*/ 45720 w 231140"/>
              <a:gd name="connsiteY3" fmla="*/ 156845 h 240030"/>
              <a:gd name="connisteX4" fmla="*/ 0 w 231140"/>
              <a:gd name="connsiteY4" fmla="*/ 59055 h 240030"/>
              <a:gd name="connisteX5" fmla="*/ 28575 w 231140"/>
              <a:gd name="connsiteY5" fmla="*/ 45085 h 240030"/>
              <a:gd name="connisteX6" fmla="*/ 17145 w 231140"/>
              <a:gd name="connsiteY6" fmla="*/ 30480 h 240030"/>
              <a:gd name="connisteX7" fmla="*/ 83820 w 231140"/>
              <a:gd name="connsiteY7" fmla="*/ 1905 h 240030"/>
              <a:gd name="connisteX8" fmla="*/ 100330 w 231140"/>
              <a:gd name="connsiteY8" fmla="*/ 35560 h 240030"/>
              <a:gd name="connisteX9" fmla="*/ 152400 w 231140"/>
              <a:gd name="connsiteY9" fmla="*/ 0 h 240030"/>
              <a:gd name="connisteX10" fmla="*/ 231140 w 231140"/>
              <a:gd name="connsiteY10" fmla="*/ 142875 h 240030"/>
              <a:gd name="connisteX11" fmla="*/ 205105 w 231140"/>
              <a:gd name="connsiteY11" fmla="*/ 152400 h 240030"/>
              <a:gd name="connisteX12" fmla="*/ 224155 w 231140"/>
              <a:gd name="connsiteY12" fmla="*/ 187960 h 2400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31140" h="240030">
                <a:moveTo>
                  <a:pt x="224155" y="187960"/>
                </a:moveTo>
                <a:lnTo>
                  <a:pt x="121920" y="240030"/>
                </a:lnTo>
                <a:lnTo>
                  <a:pt x="69215" y="149860"/>
                </a:lnTo>
                <a:lnTo>
                  <a:pt x="45720" y="156845"/>
                </a:lnTo>
                <a:lnTo>
                  <a:pt x="0" y="59055"/>
                </a:lnTo>
                <a:lnTo>
                  <a:pt x="28575" y="45085"/>
                </a:lnTo>
                <a:lnTo>
                  <a:pt x="17145" y="30480"/>
                </a:lnTo>
                <a:lnTo>
                  <a:pt x="83820" y="1905"/>
                </a:lnTo>
                <a:lnTo>
                  <a:pt x="100330" y="35560"/>
                </a:lnTo>
                <a:lnTo>
                  <a:pt x="152400" y="0"/>
                </a:lnTo>
                <a:lnTo>
                  <a:pt x="231140" y="142875"/>
                </a:lnTo>
                <a:lnTo>
                  <a:pt x="205105" y="152400"/>
                </a:lnTo>
                <a:lnTo>
                  <a:pt x="224155" y="18796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50000"/>
            </a:schemeClr>
          </a:solidFill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7613650" y="4250690"/>
            <a:ext cx="233680" cy="245110"/>
          </a:xfrm>
          <a:custGeom>
            <a:avLst/>
            <a:gdLst>
              <a:gd name="connisteX0" fmla="*/ 119380 w 233680"/>
              <a:gd name="connsiteY0" fmla="*/ 245110 h 245110"/>
              <a:gd name="connisteX1" fmla="*/ 228600 w 233680"/>
              <a:gd name="connsiteY1" fmla="*/ 187960 h 245110"/>
              <a:gd name="connisteX2" fmla="*/ 207010 w 233680"/>
              <a:gd name="connsiteY2" fmla="*/ 159385 h 245110"/>
              <a:gd name="connisteX3" fmla="*/ 233680 w 233680"/>
              <a:gd name="connsiteY3" fmla="*/ 145415 h 245110"/>
              <a:gd name="connisteX4" fmla="*/ 161925 w 233680"/>
              <a:gd name="connsiteY4" fmla="*/ 0 h 245110"/>
              <a:gd name="connisteX5" fmla="*/ 104775 w 233680"/>
              <a:gd name="connsiteY5" fmla="*/ 33655 h 245110"/>
              <a:gd name="connisteX6" fmla="*/ 90805 w 233680"/>
              <a:gd name="connsiteY6" fmla="*/ 5080 h 245110"/>
              <a:gd name="connisteX7" fmla="*/ 19050 w 233680"/>
              <a:gd name="connsiteY7" fmla="*/ 38100 h 245110"/>
              <a:gd name="connisteX8" fmla="*/ 26035 w 233680"/>
              <a:gd name="connsiteY8" fmla="*/ 50165 h 245110"/>
              <a:gd name="connisteX9" fmla="*/ 0 w 233680"/>
              <a:gd name="connsiteY9" fmla="*/ 62230 h 245110"/>
              <a:gd name="connisteX10" fmla="*/ 54610 w 233680"/>
              <a:gd name="connsiteY10" fmla="*/ 167005 h 245110"/>
              <a:gd name="connisteX11" fmla="*/ 78740 w 233680"/>
              <a:gd name="connsiteY11" fmla="*/ 152400 h 245110"/>
              <a:gd name="connisteX12" fmla="*/ 119380 w 233680"/>
              <a:gd name="connsiteY12" fmla="*/ 245110 h 2451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33680" h="245110">
                <a:moveTo>
                  <a:pt x="119380" y="245110"/>
                </a:moveTo>
                <a:lnTo>
                  <a:pt x="228600" y="187960"/>
                </a:lnTo>
                <a:lnTo>
                  <a:pt x="207010" y="159385"/>
                </a:lnTo>
                <a:lnTo>
                  <a:pt x="233680" y="145415"/>
                </a:lnTo>
                <a:lnTo>
                  <a:pt x="161925" y="0"/>
                </a:lnTo>
                <a:lnTo>
                  <a:pt x="104775" y="33655"/>
                </a:lnTo>
                <a:lnTo>
                  <a:pt x="90805" y="5080"/>
                </a:lnTo>
                <a:lnTo>
                  <a:pt x="19050" y="38100"/>
                </a:lnTo>
                <a:lnTo>
                  <a:pt x="26035" y="50165"/>
                </a:lnTo>
                <a:lnTo>
                  <a:pt x="0" y="62230"/>
                </a:lnTo>
                <a:lnTo>
                  <a:pt x="54610" y="167005"/>
                </a:lnTo>
                <a:lnTo>
                  <a:pt x="78740" y="152400"/>
                </a:lnTo>
                <a:lnTo>
                  <a:pt x="119380" y="24511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892415" y="4215130"/>
            <a:ext cx="285750" cy="361950"/>
          </a:xfrm>
          <a:custGeom>
            <a:avLst/>
            <a:gdLst>
              <a:gd name="connisteX0" fmla="*/ 9525 w 285750"/>
              <a:gd name="connsiteY0" fmla="*/ 185420 h 361950"/>
              <a:gd name="connisteX1" fmla="*/ 73660 w 285750"/>
              <a:gd name="connsiteY1" fmla="*/ 314325 h 361950"/>
              <a:gd name="connisteX2" fmla="*/ 109220 w 285750"/>
              <a:gd name="connsiteY2" fmla="*/ 288290 h 361950"/>
              <a:gd name="connisteX3" fmla="*/ 156845 w 285750"/>
              <a:gd name="connsiteY3" fmla="*/ 361950 h 361950"/>
              <a:gd name="connisteX4" fmla="*/ 194945 w 285750"/>
              <a:gd name="connsiteY4" fmla="*/ 333375 h 361950"/>
              <a:gd name="connisteX5" fmla="*/ 204470 w 285750"/>
              <a:gd name="connsiteY5" fmla="*/ 349885 h 361950"/>
              <a:gd name="connisteX6" fmla="*/ 285750 w 285750"/>
              <a:gd name="connsiteY6" fmla="*/ 307340 h 361950"/>
              <a:gd name="connisteX7" fmla="*/ 231140 w 285750"/>
              <a:gd name="connsiteY7" fmla="*/ 219075 h 361950"/>
              <a:gd name="connisteX8" fmla="*/ 245110 w 285750"/>
              <a:gd name="connsiteY8" fmla="*/ 212090 h 361950"/>
              <a:gd name="connisteX9" fmla="*/ 194945 w 285750"/>
              <a:gd name="connsiteY9" fmla="*/ 99695 h 361950"/>
              <a:gd name="connisteX10" fmla="*/ 166370 w 285750"/>
              <a:gd name="connsiteY10" fmla="*/ 109220 h 361950"/>
              <a:gd name="connisteX11" fmla="*/ 149860 w 285750"/>
              <a:gd name="connsiteY11" fmla="*/ 54610 h 361950"/>
              <a:gd name="connisteX12" fmla="*/ 159385 w 285750"/>
              <a:gd name="connsiteY12" fmla="*/ 52070 h 361950"/>
              <a:gd name="connisteX13" fmla="*/ 137795 w 285750"/>
              <a:gd name="connsiteY13" fmla="*/ 0 h 361950"/>
              <a:gd name="connisteX14" fmla="*/ 118745 w 285750"/>
              <a:gd name="connsiteY14" fmla="*/ 9525 h 361950"/>
              <a:gd name="connisteX15" fmla="*/ 111760 w 285750"/>
              <a:gd name="connsiteY15" fmla="*/ 0 h 361950"/>
              <a:gd name="connisteX16" fmla="*/ 35560 w 285750"/>
              <a:gd name="connsiteY16" fmla="*/ 31115 h 361950"/>
              <a:gd name="connisteX17" fmla="*/ 40640 w 285750"/>
              <a:gd name="connsiteY17" fmla="*/ 66675 h 361950"/>
              <a:gd name="connisteX18" fmla="*/ 0 w 285750"/>
              <a:gd name="connsiteY18" fmla="*/ 83185 h 361950"/>
              <a:gd name="connisteX19" fmla="*/ 50165 w 285750"/>
              <a:gd name="connsiteY19" fmla="*/ 168910 h 361950"/>
              <a:gd name="connisteX20" fmla="*/ 9525 w 285750"/>
              <a:gd name="connsiteY20" fmla="*/ 185420 h 3619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</a:cxnLst>
            <a:rect l="l" t="t" r="r" b="b"/>
            <a:pathLst>
              <a:path w="285750" h="361950">
                <a:moveTo>
                  <a:pt x="9525" y="185420"/>
                </a:moveTo>
                <a:lnTo>
                  <a:pt x="73660" y="314325"/>
                </a:lnTo>
                <a:lnTo>
                  <a:pt x="109220" y="288290"/>
                </a:lnTo>
                <a:lnTo>
                  <a:pt x="156845" y="361950"/>
                </a:lnTo>
                <a:lnTo>
                  <a:pt x="194945" y="333375"/>
                </a:lnTo>
                <a:lnTo>
                  <a:pt x="204470" y="349885"/>
                </a:lnTo>
                <a:lnTo>
                  <a:pt x="285750" y="307340"/>
                </a:lnTo>
                <a:lnTo>
                  <a:pt x="231140" y="219075"/>
                </a:lnTo>
                <a:lnTo>
                  <a:pt x="245110" y="212090"/>
                </a:lnTo>
                <a:lnTo>
                  <a:pt x="194945" y="99695"/>
                </a:lnTo>
                <a:lnTo>
                  <a:pt x="166370" y="109220"/>
                </a:lnTo>
                <a:lnTo>
                  <a:pt x="149860" y="54610"/>
                </a:lnTo>
                <a:lnTo>
                  <a:pt x="159385" y="52070"/>
                </a:lnTo>
                <a:lnTo>
                  <a:pt x="137795" y="0"/>
                </a:lnTo>
                <a:lnTo>
                  <a:pt x="118745" y="9525"/>
                </a:lnTo>
                <a:lnTo>
                  <a:pt x="111760" y="0"/>
                </a:lnTo>
                <a:lnTo>
                  <a:pt x="35560" y="31115"/>
                </a:lnTo>
                <a:lnTo>
                  <a:pt x="40640" y="66675"/>
                </a:lnTo>
                <a:lnTo>
                  <a:pt x="0" y="83185"/>
                </a:lnTo>
                <a:lnTo>
                  <a:pt x="50165" y="168910"/>
                </a:lnTo>
                <a:lnTo>
                  <a:pt x="9525" y="185420"/>
                </a:lnTo>
                <a:close/>
              </a:path>
            </a:pathLst>
          </a:custGeom>
          <a:solidFill>
            <a:schemeClr val="accent4">
              <a:alpha val="50000"/>
            </a:schemeClr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accent6">
                  <a:lumMod val="60000"/>
                  <a:lumOff val="40000"/>
                </a:schemeClr>
              </a:solidFill>
              <a:sym typeface="+mn-ea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9046845" y="4688840"/>
            <a:ext cx="361950" cy="252095"/>
          </a:xfrm>
          <a:custGeom>
            <a:avLst/>
            <a:gdLst>
              <a:gd name="connisteX0" fmla="*/ 157480 w 361950"/>
              <a:gd name="connsiteY0" fmla="*/ 38100 h 252095"/>
              <a:gd name="connisteX1" fmla="*/ 173990 w 361950"/>
              <a:gd name="connsiteY1" fmla="*/ 0 h 252095"/>
              <a:gd name="connisteX2" fmla="*/ 292735 w 361950"/>
              <a:gd name="connsiteY2" fmla="*/ 59055 h 252095"/>
              <a:gd name="connisteX3" fmla="*/ 288290 w 361950"/>
              <a:gd name="connsiteY3" fmla="*/ 83185 h 252095"/>
              <a:gd name="connisteX4" fmla="*/ 321310 w 361950"/>
              <a:gd name="connsiteY4" fmla="*/ 97155 h 252095"/>
              <a:gd name="connisteX5" fmla="*/ 321310 w 361950"/>
              <a:gd name="connsiteY5" fmla="*/ 109220 h 252095"/>
              <a:gd name="connisteX6" fmla="*/ 361950 w 361950"/>
              <a:gd name="connsiteY6" fmla="*/ 123825 h 252095"/>
              <a:gd name="connisteX7" fmla="*/ 340360 w 361950"/>
              <a:gd name="connsiteY7" fmla="*/ 168910 h 252095"/>
              <a:gd name="connisteX8" fmla="*/ 361950 w 361950"/>
              <a:gd name="connsiteY8" fmla="*/ 175895 h 252095"/>
              <a:gd name="connisteX9" fmla="*/ 333375 w 361950"/>
              <a:gd name="connsiteY9" fmla="*/ 252095 h 252095"/>
              <a:gd name="connisteX10" fmla="*/ 233680 w 361950"/>
              <a:gd name="connsiteY10" fmla="*/ 216535 h 252095"/>
              <a:gd name="connisteX11" fmla="*/ 224155 w 361950"/>
              <a:gd name="connsiteY11" fmla="*/ 233045 h 252095"/>
              <a:gd name="connisteX12" fmla="*/ 102235 w 361950"/>
              <a:gd name="connsiteY12" fmla="*/ 185420 h 252095"/>
              <a:gd name="connisteX13" fmla="*/ 109855 w 361950"/>
              <a:gd name="connsiteY13" fmla="*/ 161925 h 252095"/>
              <a:gd name="connisteX14" fmla="*/ 59690 w 361950"/>
              <a:gd name="connsiteY14" fmla="*/ 147320 h 252095"/>
              <a:gd name="connisteX15" fmla="*/ 50165 w 361950"/>
              <a:gd name="connsiteY15" fmla="*/ 154305 h 252095"/>
              <a:gd name="connisteX16" fmla="*/ 5080 w 361950"/>
              <a:gd name="connsiteY16" fmla="*/ 140335 h 252095"/>
              <a:gd name="connisteX17" fmla="*/ 0 w 361950"/>
              <a:gd name="connsiteY17" fmla="*/ 133350 h 252095"/>
              <a:gd name="connisteX18" fmla="*/ 28575 w 361950"/>
              <a:gd name="connsiteY18" fmla="*/ 38100 h 252095"/>
              <a:gd name="connisteX19" fmla="*/ 54610 w 361950"/>
              <a:gd name="connsiteY19" fmla="*/ 49530 h 252095"/>
              <a:gd name="connisteX20" fmla="*/ 73660 w 361950"/>
              <a:gd name="connsiteY20" fmla="*/ 4445 h 252095"/>
              <a:gd name="connisteX21" fmla="*/ 157480 w 361950"/>
              <a:gd name="connsiteY21" fmla="*/ 38100 h 252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</a:cxnLst>
            <a:rect l="l" t="t" r="r" b="b"/>
            <a:pathLst>
              <a:path w="361950" h="252095">
                <a:moveTo>
                  <a:pt x="157480" y="38100"/>
                </a:moveTo>
                <a:lnTo>
                  <a:pt x="173990" y="0"/>
                </a:lnTo>
                <a:lnTo>
                  <a:pt x="292735" y="59055"/>
                </a:lnTo>
                <a:lnTo>
                  <a:pt x="288290" y="83185"/>
                </a:lnTo>
                <a:lnTo>
                  <a:pt x="321310" y="97155"/>
                </a:lnTo>
                <a:lnTo>
                  <a:pt x="321310" y="109220"/>
                </a:lnTo>
                <a:lnTo>
                  <a:pt x="361950" y="123825"/>
                </a:lnTo>
                <a:lnTo>
                  <a:pt x="340360" y="168910"/>
                </a:lnTo>
                <a:lnTo>
                  <a:pt x="361950" y="175895"/>
                </a:lnTo>
                <a:lnTo>
                  <a:pt x="333375" y="252095"/>
                </a:lnTo>
                <a:lnTo>
                  <a:pt x="233680" y="216535"/>
                </a:lnTo>
                <a:lnTo>
                  <a:pt x="224155" y="233045"/>
                </a:lnTo>
                <a:lnTo>
                  <a:pt x="102235" y="185420"/>
                </a:lnTo>
                <a:lnTo>
                  <a:pt x="109855" y="161925"/>
                </a:lnTo>
                <a:lnTo>
                  <a:pt x="59690" y="147320"/>
                </a:lnTo>
                <a:lnTo>
                  <a:pt x="50165" y="154305"/>
                </a:lnTo>
                <a:lnTo>
                  <a:pt x="5080" y="140335"/>
                </a:lnTo>
                <a:lnTo>
                  <a:pt x="0" y="133350"/>
                </a:lnTo>
                <a:lnTo>
                  <a:pt x="28575" y="38100"/>
                </a:lnTo>
                <a:lnTo>
                  <a:pt x="54610" y="49530"/>
                </a:lnTo>
                <a:lnTo>
                  <a:pt x="73660" y="4445"/>
                </a:lnTo>
                <a:lnTo>
                  <a:pt x="157480" y="38100"/>
                </a:lnTo>
                <a:close/>
              </a:path>
            </a:pathLst>
          </a:custGeom>
          <a:solidFill>
            <a:srgbClr val="34A471">
              <a:alpha val="50000"/>
            </a:srgb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9432925" y="4490720"/>
            <a:ext cx="264160" cy="374015"/>
          </a:xfrm>
          <a:custGeom>
            <a:avLst/>
            <a:gdLst>
              <a:gd name="connisteX0" fmla="*/ 0 w 264160"/>
              <a:gd name="connsiteY0" fmla="*/ 200025 h 374015"/>
              <a:gd name="connisteX1" fmla="*/ 49530 w 264160"/>
              <a:gd name="connsiteY1" fmla="*/ 81280 h 374015"/>
              <a:gd name="connisteX2" fmla="*/ 90170 w 264160"/>
              <a:gd name="connsiteY2" fmla="*/ 95250 h 374015"/>
              <a:gd name="connisteX3" fmla="*/ 123825 w 264160"/>
              <a:gd name="connsiteY3" fmla="*/ 0 h 374015"/>
              <a:gd name="connisteX4" fmla="*/ 159385 w 264160"/>
              <a:gd name="connsiteY4" fmla="*/ 24130 h 374015"/>
              <a:gd name="connisteX5" fmla="*/ 168910 w 264160"/>
              <a:gd name="connsiteY5" fmla="*/ 5080 h 374015"/>
              <a:gd name="connisteX6" fmla="*/ 264160 w 264160"/>
              <a:gd name="connsiteY6" fmla="*/ 40640 h 374015"/>
              <a:gd name="connisteX7" fmla="*/ 245110 w 264160"/>
              <a:gd name="connsiteY7" fmla="*/ 102870 h 374015"/>
              <a:gd name="connisteX8" fmla="*/ 230505 w 264160"/>
              <a:gd name="connsiteY8" fmla="*/ 95250 h 374015"/>
              <a:gd name="connisteX9" fmla="*/ 213995 w 264160"/>
              <a:gd name="connsiteY9" fmla="*/ 142875 h 374015"/>
              <a:gd name="connisteX10" fmla="*/ 238125 w 264160"/>
              <a:gd name="connsiteY10" fmla="*/ 154940 h 374015"/>
              <a:gd name="connisteX11" fmla="*/ 185420 w 264160"/>
              <a:gd name="connsiteY11" fmla="*/ 281305 h 374015"/>
              <a:gd name="connisteX12" fmla="*/ 161925 w 264160"/>
              <a:gd name="connsiteY12" fmla="*/ 269240 h 374015"/>
              <a:gd name="connisteX13" fmla="*/ 125730 w 264160"/>
              <a:gd name="connsiteY13" fmla="*/ 374015 h 374015"/>
              <a:gd name="connisteX14" fmla="*/ 49530 w 264160"/>
              <a:gd name="connsiteY14" fmla="*/ 340995 h 374015"/>
              <a:gd name="connisteX15" fmla="*/ 59055 w 264160"/>
              <a:gd name="connsiteY15" fmla="*/ 309880 h 374015"/>
              <a:gd name="connisteX16" fmla="*/ 11430 w 264160"/>
              <a:gd name="connsiteY16" fmla="*/ 295275 h 374015"/>
              <a:gd name="connisteX17" fmla="*/ 30480 w 264160"/>
              <a:gd name="connsiteY17" fmla="*/ 247650 h 374015"/>
              <a:gd name="connisteX18" fmla="*/ 0 w 264160"/>
              <a:gd name="connsiteY18" fmla="*/ 200025 h 37401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264160" h="374015">
                <a:moveTo>
                  <a:pt x="0" y="200025"/>
                </a:moveTo>
                <a:lnTo>
                  <a:pt x="49530" y="81280"/>
                </a:lnTo>
                <a:lnTo>
                  <a:pt x="90170" y="95250"/>
                </a:lnTo>
                <a:lnTo>
                  <a:pt x="123825" y="0"/>
                </a:lnTo>
                <a:lnTo>
                  <a:pt x="159385" y="24130"/>
                </a:lnTo>
                <a:lnTo>
                  <a:pt x="168910" y="5080"/>
                </a:lnTo>
                <a:lnTo>
                  <a:pt x="264160" y="40640"/>
                </a:lnTo>
                <a:lnTo>
                  <a:pt x="245110" y="102870"/>
                </a:lnTo>
                <a:lnTo>
                  <a:pt x="230505" y="95250"/>
                </a:lnTo>
                <a:lnTo>
                  <a:pt x="213995" y="142875"/>
                </a:lnTo>
                <a:lnTo>
                  <a:pt x="238125" y="154940"/>
                </a:lnTo>
                <a:lnTo>
                  <a:pt x="185420" y="281305"/>
                </a:lnTo>
                <a:lnTo>
                  <a:pt x="161925" y="269240"/>
                </a:lnTo>
                <a:lnTo>
                  <a:pt x="125730" y="374015"/>
                </a:lnTo>
                <a:lnTo>
                  <a:pt x="49530" y="340995"/>
                </a:lnTo>
                <a:lnTo>
                  <a:pt x="59055" y="309880"/>
                </a:lnTo>
                <a:lnTo>
                  <a:pt x="11430" y="295275"/>
                </a:lnTo>
                <a:lnTo>
                  <a:pt x="30480" y="247650"/>
                </a:lnTo>
                <a:lnTo>
                  <a:pt x="0" y="200025"/>
                </a:lnTo>
                <a:close/>
              </a:path>
            </a:pathLst>
          </a:custGeom>
          <a:solidFill>
            <a:srgbClr val="34A471">
              <a:alpha val="50000"/>
            </a:srgb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0866120" y="3508375"/>
            <a:ext cx="302895" cy="307340"/>
          </a:xfrm>
          <a:custGeom>
            <a:avLst/>
            <a:gdLst>
              <a:gd name="connisteX0" fmla="*/ 7620 w 302895"/>
              <a:gd name="connsiteY0" fmla="*/ 228600 h 307340"/>
              <a:gd name="connisteX1" fmla="*/ 152400 w 302895"/>
              <a:gd name="connsiteY1" fmla="*/ 307340 h 307340"/>
              <a:gd name="connisteX2" fmla="*/ 169545 w 302895"/>
              <a:gd name="connsiteY2" fmla="*/ 276225 h 307340"/>
              <a:gd name="connisteX3" fmla="*/ 186055 w 302895"/>
              <a:gd name="connsiteY3" fmla="*/ 285750 h 307340"/>
              <a:gd name="connisteX4" fmla="*/ 200025 w 302895"/>
              <a:gd name="connsiteY4" fmla="*/ 254635 h 307340"/>
              <a:gd name="connisteX5" fmla="*/ 243205 w 302895"/>
              <a:gd name="connsiteY5" fmla="*/ 281305 h 307340"/>
              <a:gd name="connisteX6" fmla="*/ 259715 w 302895"/>
              <a:gd name="connsiteY6" fmla="*/ 273685 h 307340"/>
              <a:gd name="connisteX7" fmla="*/ 302895 w 302895"/>
              <a:gd name="connsiteY7" fmla="*/ 209550 h 307340"/>
              <a:gd name="connisteX8" fmla="*/ 288290 w 302895"/>
              <a:gd name="connsiteY8" fmla="*/ 193040 h 307340"/>
              <a:gd name="connisteX9" fmla="*/ 219075 w 302895"/>
              <a:gd name="connsiteY9" fmla="*/ 152400 h 307340"/>
              <a:gd name="connisteX10" fmla="*/ 240665 w 302895"/>
              <a:gd name="connsiteY10" fmla="*/ 130810 h 307340"/>
              <a:gd name="connisteX11" fmla="*/ 183515 w 302895"/>
              <a:gd name="connsiteY11" fmla="*/ 100330 h 307340"/>
              <a:gd name="connisteX12" fmla="*/ 171450 w 302895"/>
              <a:gd name="connsiteY12" fmla="*/ 111760 h 307340"/>
              <a:gd name="connisteX13" fmla="*/ 147955 w 302895"/>
              <a:gd name="connsiteY13" fmla="*/ 97790 h 307340"/>
              <a:gd name="connisteX14" fmla="*/ 183515 w 302895"/>
              <a:gd name="connsiteY14" fmla="*/ 45085 h 307340"/>
              <a:gd name="connisteX15" fmla="*/ 102870 w 302895"/>
              <a:gd name="connsiteY15" fmla="*/ 0 h 307340"/>
              <a:gd name="connisteX16" fmla="*/ 88265 w 302895"/>
              <a:gd name="connsiteY16" fmla="*/ 35560 h 307340"/>
              <a:gd name="connisteX17" fmla="*/ 76200 w 302895"/>
              <a:gd name="connsiteY17" fmla="*/ 28575 h 307340"/>
              <a:gd name="connisteX18" fmla="*/ 40640 w 302895"/>
              <a:gd name="connsiteY18" fmla="*/ 92710 h 307340"/>
              <a:gd name="connisteX19" fmla="*/ 28575 w 302895"/>
              <a:gd name="connsiteY19" fmla="*/ 78740 h 307340"/>
              <a:gd name="connisteX20" fmla="*/ 0 w 302895"/>
              <a:gd name="connsiteY20" fmla="*/ 128905 h 307340"/>
              <a:gd name="connisteX21" fmla="*/ 38100 w 302895"/>
              <a:gd name="connsiteY21" fmla="*/ 159385 h 307340"/>
              <a:gd name="connisteX22" fmla="*/ 7620 w 302895"/>
              <a:gd name="connsiteY22" fmla="*/ 228600 h 3073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</a:cxnLst>
            <a:rect l="l" t="t" r="r" b="b"/>
            <a:pathLst>
              <a:path w="302895" h="307340">
                <a:moveTo>
                  <a:pt x="7620" y="228600"/>
                </a:moveTo>
                <a:lnTo>
                  <a:pt x="152400" y="307340"/>
                </a:lnTo>
                <a:lnTo>
                  <a:pt x="169545" y="276225"/>
                </a:lnTo>
                <a:lnTo>
                  <a:pt x="186055" y="285750"/>
                </a:lnTo>
                <a:lnTo>
                  <a:pt x="200025" y="254635"/>
                </a:lnTo>
                <a:lnTo>
                  <a:pt x="243205" y="281305"/>
                </a:lnTo>
                <a:lnTo>
                  <a:pt x="259715" y="273685"/>
                </a:lnTo>
                <a:lnTo>
                  <a:pt x="302895" y="209550"/>
                </a:lnTo>
                <a:lnTo>
                  <a:pt x="288290" y="193040"/>
                </a:lnTo>
                <a:lnTo>
                  <a:pt x="219075" y="152400"/>
                </a:lnTo>
                <a:lnTo>
                  <a:pt x="240665" y="130810"/>
                </a:lnTo>
                <a:lnTo>
                  <a:pt x="183515" y="100330"/>
                </a:lnTo>
                <a:lnTo>
                  <a:pt x="171450" y="111760"/>
                </a:lnTo>
                <a:lnTo>
                  <a:pt x="147955" y="97790"/>
                </a:lnTo>
                <a:lnTo>
                  <a:pt x="183515" y="45085"/>
                </a:lnTo>
                <a:lnTo>
                  <a:pt x="102870" y="0"/>
                </a:lnTo>
                <a:lnTo>
                  <a:pt x="88265" y="35560"/>
                </a:lnTo>
                <a:lnTo>
                  <a:pt x="76200" y="28575"/>
                </a:lnTo>
                <a:lnTo>
                  <a:pt x="40640" y="92710"/>
                </a:lnTo>
                <a:lnTo>
                  <a:pt x="28575" y="78740"/>
                </a:lnTo>
                <a:lnTo>
                  <a:pt x="0" y="128905"/>
                </a:lnTo>
                <a:lnTo>
                  <a:pt x="38100" y="159385"/>
                </a:lnTo>
                <a:lnTo>
                  <a:pt x="7620" y="228600"/>
                </a:lnTo>
                <a:close/>
              </a:path>
            </a:pathLst>
          </a:custGeom>
          <a:solidFill>
            <a:srgbClr val="34A471">
              <a:alpha val="50000"/>
            </a:srgb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10633075" y="3910965"/>
            <a:ext cx="326390" cy="280670"/>
          </a:xfrm>
          <a:custGeom>
            <a:avLst/>
            <a:gdLst>
              <a:gd name="connisteX0" fmla="*/ 271145 w 326390"/>
              <a:gd name="connsiteY0" fmla="*/ 69215 h 280670"/>
              <a:gd name="connisteX1" fmla="*/ 128270 w 326390"/>
              <a:gd name="connsiteY1" fmla="*/ 0 h 280670"/>
              <a:gd name="connisteX2" fmla="*/ 123825 w 326390"/>
              <a:gd name="connsiteY2" fmla="*/ 28575 h 280670"/>
              <a:gd name="connisteX3" fmla="*/ 95250 w 326390"/>
              <a:gd name="connsiteY3" fmla="*/ 16510 h 280670"/>
              <a:gd name="connisteX4" fmla="*/ 85725 w 326390"/>
              <a:gd name="connsiteY4" fmla="*/ 40640 h 280670"/>
              <a:gd name="connisteX5" fmla="*/ 47625 w 326390"/>
              <a:gd name="connsiteY5" fmla="*/ 21590 h 280670"/>
              <a:gd name="connisteX6" fmla="*/ 26035 w 326390"/>
              <a:gd name="connsiteY6" fmla="*/ 40640 h 280670"/>
              <a:gd name="connisteX7" fmla="*/ 19050 w 326390"/>
              <a:gd name="connsiteY7" fmla="*/ 38100 h 280670"/>
              <a:gd name="connisteX8" fmla="*/ 2540 w 326390"/>
              <a:gd name="connsiteY8" fmla="*/ 66675 h 280670"/>
              <a:gd name="connisteX9" fmla="*/ 38100 w 326390"/>
              <a:gd name="connsiteY9" fmla="*/ 76200 h 280670"/>
              <a:gd name="connisteX10" fmla="*/ 0 w 326390"/>
              <a:gd name="connsiteY10" fmla="*/ 140335 h 280670"/>
              <a:gd name="connisteX11" fmla="*/ 161925 w 326390"/>
              <a:gd name="connsiteY11" fmla="*/ 226060 h 280670"/>
              <a:gd name="connisteX12" fmla="*/ 183515 w 326390"/>
              <a:gd name="connsiteY12" fmla="*/ 221615 h 280670"/>
              <a:gd name="connisteX13" fmla="*/ 259715 w 326390"/>
              <a:gd name="connsiteY13" fmla="*/ 280670 h 280670"/>
              <a:gd name="connisteX14" fmla="*/ 316865 w 326390"/>
              <a:gd name="connsiteY14" fmla="*/ 187960 h 280670"/>
              <a:gd name="connisteX15" fmla="*/ 307340 w 326390"/>
              <a:gd name="connsiteY15" fmla="*/ 173990 h 280670"/>
              <a:gd name="connisteX16" fmla="*/ 326390 w 326390"/>
              <a:gd name="connsiteY16" fmla="*/ 145415 h 280670"/>
              <a:gd name="connisteX17" fmla="*/ 250190 w 326390"/>
              <a:gd name="connsiteY17" fmla="*/ 102235 h 280670"/>
              <a:gd name="connisteX18" fmla="*/ 271145 w 326390"/>
              <a:gd name="connsiteY18" fmla="*/ 69215 h 2806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326390" h="280670">
                <a:moveTo>
                  <a:pt x="271145" y="69215"/>
                </a:moveTo>
                <a:lnTo>
                  <a:pt x="128270" y="0"/>
                </a:lnTo>
                <a:lnTo>
                  <a:pt x="123825" y="28575"/>
                </a:lnTo>
                <a:lnTo>
                  <a:pt x="95250" y="16510"/>
                </a:lnTo>
                <a:lnTo>
                  <a:pt x="85725" y="40640"/>
                </a:lnTo>
                <a:lnTo>
                  <a:pt x="47625" y="21590"/>
                </a:lnTo>
                <a:lnTo>
                  <a:pt x="26035" y="40640"/>
                </a:lnTo>
                <a:lnTo>
                  <a:pt x="19050" y="38100"/>
                </a:lnTo>
                <a:lnTo>
                  <a:pt x="2540" y="66675"/>
                </a:lnTo>
                <a:lnTo>
                  <a:pt x="38100" y="76200"/>
                </a:lnTo>
                <a:lnTo>
                  <a:pt x="0" y="140335"/>
                </a:lnTo>
                <a:lnTo>
                  <a:pt x="161925" y="226060"/>
                </a:lnTo>
                <a:lnTo>
                  <a:pt x="183515" y="221615"/>
                </a:lnTo>
                <a:lnTo>
                  <a:pt x="259715" y="280670"/>
                </a:lnTo>
                <a:lnTo>
                  <a:pt x="316865" y="187960"/>
                </a:lnTo>
                <a:lnTo>
                  <a:pt x="307340" y="173990"/>
                </a:lnTo>
                <a:lnTo>
                  <a:pt x="326390" y="145415"/>
                </a:lnTo>
                <a:lnTo>
                  <a:pt x="250190" y="102235"/>
                </a:lnTo>
                <a:lnTo>
                  <a:pt x="271145" y="69215"/>
                </a:lnTo>
                <a:close/>
              </a:path>
            </a:pathLst>
          </a:custGeom>
          <a:solidFill>
            <a:srgbClr val="34A471">
              <a:alpha val="50000"/>
            </a:srgb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020300" y="2648585"/>
            <a:ext cx="589915" cy="374015"/>
            <a:chOff x="15780" y="4171"/>
            <a:chExt cx="929" cy="589"/>
          </a:xfrm>
        </p:grpSpPr>
        <p:sp>
          <p:nvSpPr>
            <p:cNvPr id="43" name="任意多边形 42"/>
            <p:cNvSpPr/>
            <p:nvPr/>
          </p:nvSpPr>
          <p:spPr>
            <a:xfrm>
              <a:off x="16335" y="4171"/>
              <a:ext cx="375" cy="405"/>
            </a:xfrm>
            <a:custGeom>
              <a:avLst/>
              <a:gdLst>
                <a:gd name="connisteX0" fmla="*/ 0 w 238125"/>
                <a:gd name="connsiteY0" fmla="*/ 224155 h 257175"/>
                <a:gd name="connisteX1" fmla="*/ 31115 w 238125"/>
                <a:gd name="connsiteY1" fmla="*/ 128905 h 257175"/>
                <a:gd name="connisteX2" fmla="*/ 23495 w 238125"/>
                <a:gd name="connsiteY2" fmla="*/ 121920 h 257175"/>
                <a:gd name="connisteX3" fmla="*/ 69215 w 238125"/>
                <a:gd name="connsiteY3" fmla="*/ 17145 h 257175"/>
                <a:gd name="connisteX4" fmla="*/ 116840 w 238125"/>
                <a:gd name="connsiteY4" fmla="*/ 28575 h 257175"/>
                <a:gd name="connisteX5" fmla="*/ 130810 w 238125"/>
                <a:gd name="connsiteY5" fmla="*/ 0 h 257175"/>
                <a:gd name="connisteX6" fmla="*/ 212090 w 238125"/>
                <a:gd name="connsiteY6" fmla="*/ 28575 h 257175"/>
                <a:gd name="connisteX7" fmla="*/ 204470 w 238125"/>
                <a:gd name="connsiteY7" fmla="*/ 59690 h 257175"/>
                <a:gd name="connisteX8" fmla="*/ 238125 w 238125"/>
                <a:gd name="connsiteY8" fmla="*/ 69215 h 257175"/>
                <a:gd name="connisteX9" fmla="*/ 197485 w 238125"/>
                <a:gd name="connsiteY9" fmla="*/ 169545 h 257175"/>
                <a:gd name="connisteX10" fmla="*/ 178435 w 238125"/>
                <a:gd name="connsiteY10" fmla="*/ 157480 h 257175"/>
                <a:gd name="connisteX11" fmla="*/ 142875 w 238125"/>
                <a:gd name="connsiteY11" fmla="*/ 257175 h 257175"/>
                <a:gd name="connisteX12" fmla="*/ 116840 w 238125"/>
                <a:gd name="connsiteY12" fmla="*/ 247650 h 257175"/>
                <a:gd name="connisteX13" fmla="*/ 0 w 238125"/>
                <a:gd name="connsiteY13" fmla="*/ 224155 h 257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238125" h="257175">
                  <a:moveTo>
                    <a:pt x="0" y="224155"/>
                  </a:moveTo>
                  <a:lnTo>
                    <a:pt x="31115" y="128905"/>
                  </a:lnTo>
                  <a:lnTo>
                    <a:pt x="23495" y="121920"/>
                  </a:lnTo>
                  <a:lnTo>
                    <a:pt x="69215" y="17145"/>
                  </a:lnTo>
                  <a:lnTo>
                    <a:pt x="116840" y="28575"/>
                  </a:lnTo>
                  <a:lnTo>
                    <a:pt x="130810" y="0"/>
                  </a:lnTo>
                  <a:lnTo>
                    <a:pt x="212090" y="28575"/>
                  </a:lnTo>
                  <a:lnTo>
                    <a:pt x="204470" y="59690"/>
                  </a:lnTo>
                  <a:lnTo>
                    <a:pt x="238125" y="69215"/>
                  </a:lnTo>
                  <a:lnTo>
                    <a:pt x="197485" y="169545"/>
                  </a:lnTo>
                  <a:lnTo>
                    <a:pt x="178435" y="157480"/>
                  </a:lnTo>
                  <a:lnTo>
                    <a:pt x="142875" y="257175"/>
                  </a:lnTo>
                  <a:lnTo>
                    <a:pt x="116840" y="247650"/>
                  </a:lnTo>
                  <a:lnTo>
                    <a:pt x="0" y="224155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63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5780" y="4408"/>
              <a:ext cx="454" cy="352"/>
            </a:xfrm>
            <a:custGeom>
              <a:avLst/>
              <a:gdLst>
                <a:gd name="connisteX0" fmla="*/ 13970 w 288290"/>
                <a:gd name="connsiteY0" fmla="*/ 166370 h 223520"/>
                <a:gd name="connisteX1" fmla="*/ 21590 w 288290"/>
                <a:gd name="connsiteY1" fmla="*/ 133350 h 223520"/>
                <a:gd name="connisteX2" fmla="*/ 0 w 288290"/>
                <a:gd name="connsiteY2" fmla="*/ 123825 h 223520"/>
                <a:gd name="connisteX3" fmla="*/ 28575 w 288290"/>
                <a:gd name="connsiteY3" fmla="*/ 38100 h 223520"/>
                <a:gd name="connisteX4" fmla="*/ 64135 w 288290"/>
                <a:gd name="connsiteY4" fmla="*/ 57150 h 223520"/>
                <a:gd name="connisteX5" fmla="*/ 88265 w 288290"/>
                <a:gd name="connsiteY5" fmla="*/ 0 h 223520"/>
                <a:gd name="connisteX6" fmla="*/ 204470 w 288290"/>
                <a:gd name="connsiteY6" fmla="*/ 42545 h 223520"/>
                <a:gd name="connisteX7" fmla="*/ 197485 w 288290"/>
                <a:gd name="connsiteY7" fmla="*/ 61595 h 223520"/>
                <a:gd name="connisteX8" fmla="*/ 288290 w 288290"/>
                <a:gd name="connsiteY8" fmla="*/ 95250 h 223520"/>
                <a:gd name="connisteX9" fmla="*/ 242570 w 288290"/>
                <a:gd name="connsiteY9" fmla="*/ 223520 h 223520"/>
                <a:gd name="connisteX10" fmla="*/ 212090 w 288290"/>
                <a:gd name="connsiteY10" fmla="*/ 209550 h 223520"/>
                <a:gd name="connisteX11" fmla="*/ 207010 w 288290"/>
                <a:gd name="connsiteY11" fmla="*/ 223520 h 223520"/>
                <a:gd name="connisteX12" fmla="*/ 114300 w 288290"/>
                <a:gd name="connsiteY12" fmla="*/ 180975 h 223520"/>
                <a:gd name="connisteX13" fmla="*/ 114300 w 288290"/>
                <a:gd name="connsiteY13" fmla="*/ 201930 h 223520"/>
                <a:gd name="connisteX14" fmla="*/ 13970 w 288290"/>
                <a:gd name="connsiteY14" fmla="*/ 166370 h 2235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288290" h="223520">
                  <a:moveTo>
                    <a:pt x="13970" y="166370"/>
                  </a:moveTo>
                  <a:lnTo>
                    <a:pt x="21590" y="133350"/>
                  </a:lnTo>
                  <a:lnTo>
                    <a:pt x="0" y="123825"/>
                  </a:lnTo>
                  <a:lnTo>
                    <a:pt x="28575" y="38100"/>
                  </a:lnTo>
                  <a:lnTo>
                    <a:pt x="64135" y="57150"/>
                  </a:lnTo>
                  <a:lnTo>
                    <a:pt x="88265" y="0"/>
                  </a:lnTo>
                  <a:lnTo>
                    <a:pt x="204470" y="42545"/>
                  </a:lnTo>
                  <a:lnTo>
                    <a:pt x="197485" y="61595"/>
                  </a:lnTo>
                  <a:lnTo>
                    <a:pt x="288290" y="95250"/>
                  </a:lnTo>
                  <a:lnTo>
                    <a:pt x="242570" y="223520"/>
                  </a:lnTo>
                  <a:lnTo>
                    <a:pt x="212090" y="209550"/>
                  </a:lnTo>
                  <a:lnTo>
                    <a:pt x="207010" y="223520"/>
                  </a:lnTo>
                  <a:lnTo>
                    <a:pt x="114300" y="180975"/>
                  </a:lnTo>
                  <a:lnTo>
                    <a:pt x="114300" y="201930"/>
                  </a:lnTo>
                  <a:lnTo>
                    <a:pt x="13970" y="166370"/>
                  </a:ln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 w="63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olidFill>
                  <a:schemeClr val="accent6">
                    <a:lumMod val="60000"/>
                    <a:lumOff val="40000"/>
                  </a:schemeClr>
                </a:solidFill>
                <a:sym typeface="+mn-ea"/>
              </a:endParaRPr>
            </a:p>
          </p:txBody>
        </p:sp>
      </p:grpSp>
      <p:sp>
        <p:nvSpPr>
          <p:cNvPr id="93" name="任意多边形 92"/>
          <p:cNvSpPr/>
          <p:nvPr/>
        </p:nvSpPr>
        <p:spPr>
          <a:xfrm rot="15660000">
            <a:off x="9862185" y="5118735"/>
            <a:ext cx="1007110" cy="362585"/>
          </a:xfrm>
          <a:custGeom>
            <a:avLst/>
            <a:gdLst>
              <a:gd name="connisteX0" fmla="*/ 0 w 1980565"/>
              <a:gd name="connsiteY0" fmla="*/ 0 h 803940"/>
              <a:gd name="connisteX1" fmla="*/ 932815 w 1980565"/>
              <a:gd name="connsiteY1" fmla="*/ 785495 h 803940"/>
              <a:gd name="connisteX2" fmla="*/ 1980565 w 1980565"/>
              <a:gd name="connsiteY2" fmla="*/ 474345 h 803940"/>
              <a:gd name="connisteX3" fmla="*/ 2127885 w 1980565"/>
              <a:gd name="connsiteY3" fmla="*/ 229235 h 8039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980565" h="803941">
                <a:moveTo>
                  <a:pt x="0" y="0"/>
                </a:moveTo>
                <a:cubicBezTo>
                  <a:pt x="165735" y="163195"/>
                  <a:pt x="536575" y="690880"/>
                  <a:pt x="932815" y="785495"/>
                </a:cubicBezTo>
                <a:cubicBezTo>
                  <a:pt x="1329055" y="880110"/>
                  <a:pt x="1741805" y="585470"/>
                  <a:pt x="1980565" y="474345"/>
                </a:cubicBezTo>
              </a:path>
            </a:pathLst>
          </a:custGeom>
          <a:noFill/>
          <a:ln w="127000" cap="rnd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FFC000">
                    <a:alpha val="63000"/>
                  </a:srgbClr>
                </a:gs>
                <a:gs pos="83000">
                  <a:srgbClr val="FFC000">
                    <a:alpha val="50000"/>
                  </a:srgbClr>
                </a:gs>
                <a:gs pos="100000">
                  <a:srgbClr val="FFC000"/>
                </a:gs>
              </a:gsLst>
              <a:lin ang="5400000" scaled="1"/>
            </a:gradFill>
            <a:tailEnd type="stealt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00"/>
          </a:p>
        </p:txBody>
      </p:sp>
      <p:grpSp>
        <p:nvGrpSpPr>
          <p:cNvPr id="27" name="组合 26"/>
          <p:cNvGrpSpPr/>
          <p:nvPr>
            <p:custDataLst>
              <p:tags r:id="rId44"/>
            </p:custDataLst>
          </p:nvPr>
        </p:nvGrpSpPr>
        <p:grpSpPr>
          <a:xfrm>
            <a:off x="7196455" y="5365115"/>
            <a:ext cx="392430" cy="245110"/>
            <a:chOff x="36" y="2757"/>
            <a:chExt cx="618" cy="386"/>
          </a:xfrm>
        </p:grpSpPr>
        <p:sp>
          <p:nvSpPr>
            <p:cNvPr id="28" name="椭圆 27"/>
            <p:cNvSpPr/>
            <p:nvPr>
              <p:custDataLst>
                <p:tags r:id="rId45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46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3A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>
            <p:custDataLst>
              <p:tags r:id="rId47"/>
            </p:custDataLst>
          </p:nvPr>
        </p:nvGrpSpPr>
        <p:grpSpPr>
          <a:xfrm>
            <a:off x="9152890" y="4495800"/>
            <a:ext cx="392430" cy="245110"/>
            <a:chOff x="36" y="2757"/>
            <a:chExt cx="618" cy="386"/>
          </a:xfrm>
        </p:grpSpPr>
        <p:sp>
          <p:nvSpPr>
            <p:cNvPr id="169" name="椭圆 168"/>
            <p:cNvSpPr/>
            <p:nvPr>
              <p:custDataLst>
                <p:tags r:id="rId48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0" name="文本框 169"/>
            <p:cNvSpPr txBox="1"/>
            <p:nvPr>
              <p:custDataLst>
                <p:tags r:id="rId49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2A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50"/>
            </p:custDataLst>
          </p:nvPr>
        </p:nvGrpSpPr>
        <p:grpSpPr>
          <a:xfrm>
            <a:off x="7630160" y="4398010"/>
            <a:ext cx="392430" cy="245110"/>
            <a:chOff x="36" y="2757"/>
            <a:chExt cx="618" cy="386"/>
          </a:xfrm>
        </p:grpSpPr>
        <p:sp>
          <p:nvSpPr>
            <p:cNvPr id="25" name="椭圆 24"/>
            <p:cNvSpPr/>
            <p:nvPr>
              <p:custDataLst>
                <p:tags r:id="rId51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>
              <p:custDataLst>
                <p:tags r:id="rId52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3B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3"/>
            </p:custDataLst>
          </p:nvPr>
        </p:nvGrpSpPr>
        <p:grpSpPr>
          <a:xfrm>
            <a:off x="10700385" y="3728085"/>
            <a:ext cx="392430" cy="245110"/>
            <a:chOff x="36" y="2757"/>
            <a:chExt cx="618" cy="386"/>
          </a:xfrm>
        </p:grpSpPr>
        <p:sp>
          <p:nvSpPr>
            <p:cNvPr id="19" name="椭圆 18"/>
            <p:cNvSpPr/>
            <p:nvPr>
              <p:custDataLst>
                <p:tags r:id="rId54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55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2D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组合 145"/>
          <p:cNvGrpSpPr/>
          <p:nvPr>
            <p:custDataLst>
              <p:tags r:id="rId56"/>
            </p:custDataLst>
          </p:nvPr>
        </p:nvGrpSpPr>
        <p:grpSpPr>
          <a:xfrm>
            <a:off x="8341360" y="2343150"/>
            <a:ext cx="392430" cy="245110"/>
            <a:chOff x="36" y="2757"/>
            <a:chExt cx="618" cy="386"/>
          </a:xfrm>
        </p:grpSpPr>
        <p:sp>
          <p:nvSpPr>
            <p:cNvPr id="147" name="椭圆 146"/>
            <p:cNvSpPr/>
            <p:nvPr>
              <p:custDataLst>
                <p:tags r:id="rId57"/>
              </p:custDataLst>
            </p:nvPr>
          </p:nvSpPr>
          <p:spPr>
            <a:xfrm>
              <a:off x="170" y="2789"/>
              <a:ext cx="352" cy="352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8" name="文本框 147"/>
            <p:cNvSpPr txBox="1"/>
            <p:nvPr>
              <p:custDataLst>
                <p:tags r:id="rId58"/>
              </p:custDataLst>
            </p:nvPr>
          </p:nvSpPr>
          <p:spPr>
            <a:xfrm>
              <a:off x="36" y="2757"/>
              <a:ext cx="61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1A</a:t>
              </a:r>
              <a:endPara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462520" y="1285875"/>
            <a:ext cx="3362325" cy="4246245"/>
            <a:chOff x="11752" y="2025"/>
            <a:chExt cx="5295" cy="6687"/>
          </a:xfrm>
        </p:grpSpPr>
        <p:sp>
          <p:nvSpPr>
            <p:cNvPr id="6" name="任意多边形 5"/>
            <p:cNvSpPr/>
            <p:nvPr/>
          </p:nvSpPr>
          <p:spPr>
            <a:xfrm>
              <a:off x="13604" y="3787"/>
              <a:ext cx="375" cy="552"/>
            </a:xfrm>
            <a:custGeom>
              <a:avLst/>
              <a:gdLst>
                <a:gd name="connisteX0" fmla="*/ 114300 w 238125"/>
                <a:gd name="connsiteY0" fmla="*/ 2540 h 350520"/>
                <a:gd name="connisteX1" fmla="*/ 0 w 238125"/>
                <a:gd name="connsiteY1" fmla="*/ 288290 h 350520"/>
                <a:gd name="connisteX2" fmla="*/ 40640 w 238125"/>
                <a:gd name="connsiteY2" fmla="*/ 302895 h 350520"/>
                <a:gd name="connisteX3" fmla="*/ 38100 w 238125"/>
                <a:gd name="connsiteY3" fmla="*/ 319405 h 350520"/>
                <a:gd name="connisteX4" fmla="*/ 109855 w 238125"/>
                <a:gd name="connsiteY4" fmla="*/ 350520 h 350520"/>
                <a:gd name="connisteX5" fmla="*/ 152400 w 238125"/>
                <a:gd name="connsiteY5" fmla="*/ 255270 h 350520"/>
                <a:gd name="connisteX6" fmla="*/ 173990 w 238125"/>
                <a:gd name="connsiteY6" fmla="*/ 257175 h 350520"/>
                <a:gd name="connisteX7" fmla="*/ 221615 w 238125"/>
                <a:gd name="connsiteY7" fmla="*/ 138430 h 350520"/>
                <a:gd name="connisteX8" fmla="*/ 200025 w 238125"/>
                <a:gd name="connsiteY8" fmla="*/ 121920 h 350520"/>
                <a:gd name="connisteX9" fmla="*/ 238125 w 238125"/>
                <a:gd name="connsiteY9" fmla="*/ 33655 h 350520"/>
                <a:gd name="connisteX10" fmla="*/ 161925 w 238125"/>
                <a:gd name="connsiteY10" fmla="*/ 0 h 350520"/>
                <a:gd name="connisteX11" fmla="*/ 157480 w 238125"/>
                <a:gd name="connsiteY11" fmla="*/ 12065 h 350520"/>
                <a:gd name="connisteX12" fmla="*/ 114300 w 238125"/>
                <a:gd name="connsiteY12" fmla="*/ 2540 h 35052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238125" h="350520">
                  <a:moveTo>
                    <a:pt x="114300" y="2540"/>
                  </a:moveTo>
                  <a:lnTo>
                    <a:pt x="0" y="288290"/>
                  </a:lnTo>
                  <a:lnTo>
                    <a:pt x="40640" y="302895"/>
                  </a:lnTo>
                  <a:lnTo>
                    <a:pt x="38100" y="319405"/>
                  </a:lnTo>
                  <a:lnTo>
                    <a:pt x="109855" y="350520"/>
                  </a:lnTo>
                  <a:lnTo>
                    <a:pt x="152400" y="255270"/>
                  </a:lnTo>
                  <a:lnTo>
                    <a:pt x="173990" y="257175"/>
                  </a:lnTo>
                  <a:lnTo>
                    <a:pt x="221615" y="138430"/>
                  </a:lnTo>
                  <a:lnTo>
                    <a:pt x="200025" y="121920"/>
                  </a:lnTo>
                  <a:lnTo>
                    <a:pt x="238125" y="33655"/>
                  </a:lnTo>
                  <a:lnTo>
                    <a:pt x="161925" y="0"/>
                  </a:lnTo>
                  <a:lnTo>
                    <a:pt x="157480" y="12065"/>
                  </a:lnTo>
                  <a:lnTo>
                    <a:pt x="114300" y="254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4191" y="2025"/>
              <a:ext cx="577" cy="398"/>
            </a:xfrm>
            <a:custGeom>
              <a:avLst/>
              <a:gdLst>
                <a:gd name="connisteX0" fmla="*/ 83185 w 366395"/>
                <a:gd name="connsiteY0" fmla="*/ 0 h 252730"/>
                <a:gd name="connisteX1" fmla="*/ 297815 w 366395"/>
                <a:gd name="connsiteY1" fmla="*/ 81280 h 252730"/>
                <a:gd name="connisteX2" fmla="*/ 366395 w 366395"/>
                <a:gd name="connsiteY2" fmla="*/ 119380 h 252730"/>
                <a:gd name="connisteX3" fmla="*/ 349885 w 366395"/>
                <a:gd name="connsiteY3" fmla="*/ 167005 h 252730"/>
                <a:gd name="connisteX4" fmla="*/ 364490 w 366395"/>
                <a:gd name="connsiteY4" fmla="*/ 180975 h 252730"/>
                <a:gd name="connisteX5" fmla="*/ 337820 w 366395"/>
                <a:gd name="connsiteY5" fmla="*/ 252730 h 252730"/>
                <a:gd name="connisteX6" fmla="*/ 231140 w 366395"/>
                <a:gd name="connsiteY6" fmla="*/ 231140 h 252730"/>
                <a:gd name="connisteX7" fmla="*/ 102235 w 366395"/>
                <a:gd name="connsiteY7" fmla="*/ 183515 h 252730"/>
                <a:gd name="connisteX8" fmla="*/ 111760 w 366395"/>
                <a:gd name="connsiteY8" fmla="*/ 164465 h 252730"/>
                <a:gd name="connisteX9" fmla="*/ 61595 w 366395"/>
                <a:gd name="connsiteY9" fmla="*/ 154940 h 252730"/>
                <a:gd name="connisteX10" fmla="*/ 12065 w 366395"/>
                <a:gd name="connsiteY10" fmla="*/ 140335 h 252730"/>
                <a:gd name="connisteX11" fmla="*/ 0 w 366395"/>
                <a:gd name="connsiteY11" fmla="*/ 119380 h 252730"/>
                <a:gd name="connisteX12" fmla="*/ 38100 w 366395"/>
                <a:gd name="connsiteY12" fmla="*/ 35560 h 252730"/>
                <a:gd name="connisteX13" fmla="*/ 61595 w 366395"/>
                <a:gd name="connsiteY13" fmla="*/ 43180 h 252730"/>
                <a:gd name="connisteX14" fmla="*/ 83185 w 366395"/>
                <a:gd name="connsiteY14" fmla="*/ 0 h 25273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366395" h="252730">
                  <a:moveTo>
                    <a:pt x="83185" y="0"/>
                  </a:moveTo>
                  <a:lnTo>
                    <a:pt x="297815" y="81280"/>
                  </a:lnTo>
                  <a:lnTo>
                    <a:pt x="366395" y="119380"/>
                  </a:lnTo>
                  <a:lnTo>
                    <a:pt x="349885" y="167005"/>
                  </a:lnTo>
                  <a:lnTo>
                    <a:pt x="364490" y="180975"/>
                  </a:lnTo>
                  <a:lnTo>
                    <a:pt x="337820" y="252730"/>
                  </a:lnTo>
                  <a:lnTo>
                    <a:pt x="231140" y="231140"/>
                  </a:lnTo>
                  <a:lnTo>
                    <a:pt x="102235" y="183515"/>
                  </a:lnTo>
                  <a:lnTo>
                    <a:pt x="111760" y="164465"/>
                  </a:lnTo>
                  <a:lnTo>
                    <a:pt x="61595" y="154940"/>
                  </a:lnTo>
                  <a:lnTo>
                    <a:pt x="12065" y="140335"/>
                  </a:lnTo>
                  <a:lnTo>
                    <a:pt x="0" y="119380"/>
                  </a:lnTo>
                  <a:lnTo>
                    <a:pt x="38100" y="35560"/>
                  </a:lnTo>
                  <a:lnTo>
                    <a:pt x="61595" y="43180"/>
                  </a:lnTo>
                  <a:lnTo>
                    <a:pt x="83185" y="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4217" y="6760"/>
              <a:ext cx="390" cy="551"/>
            </a:xfrm>
            <a:custGeom>
              <a:avLst/>
              <a:gdLst>
                <a:gd name="connisteX0" fmla="*/ 125730 w 247650"/>
                <a:gd name="connsiteY0" fmla="*/ 0 h 349885"/>
                <a:gd name="connisteX1" fmla="*/ 90170 w 247650"/>
                <a:gd name="connsiteY1" fmla="*/ 97155 h 349885"/>
                <a:gd name="connisteX2" fmla="*/ 68580 w 247650"/>
                <a:gd name="connsiteY2" fmla="*/ 90170 h 349885"/>
                <a:gd name="connisteX3" fmla="*/ 20955 w 247650"/>
                <a:gd name="connsiteY3" fmla="*/ 216535 h 349885"/>
                <a:gd name="connisteX4" fmla="*/ 33020 w 247650"/>
                <a:gd name="connsiteY4" fmla="*/ 226060 h 349885"/>
                <a:gd name="connisteX5" fmla="*/ 0 w 247650"/>
                <a:gd name="connsiteY5" fmla="*/ 314325 h 349885"/>
                <a:gd name="connisteX6" fmla="*/ 68580 w 247650"/>
                <a:gd name="connsiteY6" fmla="*/ 349885 h 349885"/>
                <a:gd name="connisteX7" fmla="*/ 87630 w 247650"/>
                <a:gd name="connsiteY7" fmla="*/ 328295 h 349885"/>
                <a:gd name="connisteX8" fmla="*/ 137795 w 247650"/>
                <a:gd name="connsiteY8" fmla="*/ 347345 h 349885"/>
                <a:gd name="connisteX9" fmla="*/ 173355 w 247650"/>
                <a:gd name="connsiteY9" fmla="*/ 271145 h 349885"/>
                <a:gd name="connisteX10" fmla="*/ 233045 w 247650"/>
                <a:gd name="connsiteY10" fmla="*/ 116205 h 349885"/>
                <a:gd name="connisteX11" fmla="*/ 247650 w 247650"/>
                <a:gd name="connsiteY11" fmla="*/ 64135 h 349885"/>
                <a:gd name="connisteX12" fmla="*/ 197485 w 247650"/>
                <a:gd name="connsiteY12" fmla="*/ 47625 h 349885"/>
                <a:gd name="connisteX13" fmla="*/ 201930 w 247650"/>
                <a:gd name="connsiteY13" fmla="*/ 30480 h 349885"/>
                <a:gd name="connisteX14" fmla="*/ 125730 w 247650"/>
                <a:gd name="connsiteY14" fmla="*/ 0 h 34988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</a:cxnLst>
              <a:rect l="l" t="t" r="r" b="b"/>
              <a:pathLst>
                <a:path w="247650" h="349885">
                  <a:moveTo>
                    <a:pt x="125730" y="0"/>
                  </a:moveTo>
                  <a:lnTo>
                    <a:pt x="90170" y="97155"/>
                  </a:lnTo>
                  <a:lnTo>
                    <a:pt x="68580" y="90170"/>
                  </a:lnTo>
                  <a:lnTo>
                    <a:pt x="20955" y="216535"/>
                  </a:lnTo>
                  <a:lnTo>
                    <a:pt x="33020" y="226060"/>
                  </a:lnTo>
                  <a:lnTo>
                    <a:pt x="0" y="314325"/>
                  </a:lnTo>
                  <a:lnTo>
                    <a:pt x="68580" y="349885"/>
                  </a:lnTo>
                  <a:lnTo>
                    <a:pt x="87630" y="328295"/>
                  </a:lnTo>
                  <a:lnTo>
                    <a:pt x="137795" y="347345"/>
                  </a:lnTo>
                  <a:lnTo>
                    <a:pt x="173355" y="271145"/>
                  </a:lnTo>
                  <a:lnTo>
                    <a:pt x="233045" y="116205"/>
                  </a:lnTo>
                  <a:lnTo>
                    <a:pt x="247650" y="64135"/>
                  </a:lnTo>
                  <a:lnTo>
                    <a:pt x="197485" y="47625"/>
                  </a:lnTo>
                  <a:lnTo>
                    <a:pt x="201930" y="30480"/>
                  </a:lnTo>
                  <a:lnTo>
                    <a:pt x="125730" y="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4263" y="5610"/>
              <a:ext cx="469" cy="559"/>
            </a:xfrm>
            <a:custGeom>
              <a:avLst/>
              <a:gdLst>
                <a:gd name="connisteX0" fmla="*/ 164465 w 297815"/>
                <a:gd name="connsiteY0" fmla="*/ 2540 h 354965"/>
                <a:gd name="connisteX1" fmla="*/ 0 w 297815"/>
                <a:gd name="connsiteY1" fmla="*/ 269240 h 354965"/>
                <a:gd name="connisteX2" fmla="*/ 40640 w 297815"/>
                <a:gd name="connsiteY2" fmla="*/ 290195 h 354965"/>
                <a:gd name="connisteX3" fmla="*/ 40640 w 297815"/>
                <a:gd name="connsiteY3" fmla="*/ 311785 h 354965"/>
                <a:gd name="connisteX4" fmla="*/ 109855 w 297815"/>
                <a:gd name="connsiteY4" fmla="*/ 354965 h 354965"/>
                <a:gd name="connisteX5" fmla="*/ 159385 w 297815"/>
                <a:gd name="connsiteY5" fmla="*/ 266700 h 354965"/>
                <a:gd name="connisteX6" fmla="*/ 178435 w 297815"/>
                <a:gd name="connsiteY6" fmla="*/ 278765 h 354965"/>
                <a:gd name="connisteX7" fmla="*/ 247650 w 297815"/>
                <a:gd name="connsiteY7" fmla="*/ 164465 h 354965"/>
                <a:gd name="connisteX8" fmla="*/ 233680 w 297815"/>
                <a:gd name="connsiteY8" fmla="*/ 156845 h 354965"/>
                <a:gd name="connisteX9" fmla="*/ 259715 w 297815"/>
                <a:gd name="connsiteY9" fmla="*/ 109220 h 354965"/>
                <a:gd name="connisteX10" fmla="*/ 271780 w 297815"/>
                <a:gd name="connsiteY10" fmla="*/ 111760 h 354965"/>
                <a:gd name="connisteX11" fmla="*/ 297815 w 297815"/>
                <a:gd name="connsiteY11" fmla="*/ 73660 h 354965"/>
                <a:gd name="connisteX12" fmla="*/ 292735 w 297815"/>
                <a:gd name="connsiteY12" fmla="*/ 54610 h 354965"/>
                <a:gd name="connisteX13" fmla="*/ 214630 w 297815"/>
                <a:gd name="connsiteY13" fmla="*/ 0 h 354965"/>
                <a:gd name="connisteX14" fmla="*/ 202565 w 297815"/>
                <a:gd name="connsiteY14" fmla="*/ 19050 h 354965"/>
                <a:gd name="connisteX15" fmla="*/ 164465 w 297815"/>
                <a:gd name="connsiteY15" fmla="*/ 2540 h 35496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297815" h="354965">
                  <a:moveTo>
                    <a:pt x="164465" y="2540"/>
                  </a:moveTo>
                  <a:lnTo>
                    <a:pt x="0" y="269240"/>
                  </a:lnTo>
                  <a:lnTo>
                    <a:pt x="40640" y="290195"/>
                  </a:lnTo>
                  <a:lnTo>
                    <a:pt x="40640" y="311785"/>
                  </a:lnTo>
                  <a:lnTo>
                    <a:pt x="109855" y="354965"/>
                  </a:lnTo>
                  <a:lnTo>
                    <a:pt x="159385" y="266700"/>
                  </a:lnTo>
                  <a:lnTo>
                    <a:pt x="178435" y="278765"/>
                  </a:lnTo>
                  <a:lnTo>
                    <a:pt x="247650" y="164465"/>
                  </a:lnTo>
                  <a:lnTo>
                    <a:pt x="233680" y="156845"/>
                  </a:lnTo>
                  <a:lnTo>
                    <a:pt x="259715" y="109220"/>
                  </a:lnTo>
                  <a:lnTo>
                    <a:pt x="271780" y="111760"/>
                  </a:lnTo>
                  <a:lnTo>
                    <a:pt x="297815" y="73660"/>
                  </a:lnTo>
                  <a:lnTo>
                    <a:pt x="292735" y="54610"/>
                  </a:lnTo>
                  <a:lnTo>
                    <a:pt x="214630" y="0"/>
                  </a:lnTo>
                  <a:lnTo>
                    <a:pt x="202565" y="19050"/>
                  </a:lnTo>
                  <a:lnTo>
                    <a:pt x="164465" y="254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5967" y="4827"/>
              <a:ext cx="500" cy="405"/>
            </a:xfrm>
            <a:custGeom>
              <a:avLst/>
              <a:gdLst>
                <a:gd name="connisteX0" fmla="*/ 9525 w 317500"/>
                <a:gd name="connsiteY0" fmla="*/ 0 h 257175"/>
                <a:gd name="connisteX1" fmla="*/ 0 w 317500"/>
                <a:gd name="connsiteY1" fmla="*/ 34925 h 257175"/>
                <a:gd name="connisteX2" fmla="*/ 34925 w 317500"/>
                <a:gd name="connsiteY2" fmla="*/ 50800 h 257175"/>
                <a:gd name="connisteX3" fmla="*/ 0 w 317500"/>
                <a:gd name="connsiteY3" fmla="*/ 146050 h 257175"/>
                <a:gd name="connisteX4" fmla="*/ 41275 w 317500"/>
                <a:gd name="connsiteY4" fmla="*/ 158750 h 257175"/>
                <a:gd name="connisteX5" fmla="*/ 38100 w 317500"/>
                <a:gd name="connsiteY5" fmla="*/ 174625 h 257175"/>
                <a:gd name="connisteX6" fmla="*/ 158750 w 317500"/>
                <a:gd name="connsiteY6" fmla="*/ 231775 h 257175"/>
                <a:gd name="connisteX7" fmla="*/ 174625 w 317500"/>
                <a:gd name="connsiteY7" fmla="*/ 212725 h 257175"/>
                <a:gd name="connisteX8" fmla="*/ 215900 w 317500"/>
                <a:gd name="connsiteY8" fmla="*/ 222250 h 257175"/>
                <a:gd name="connisteX9" fmla="*/ 215900 w 317500"/>
                <a:gd name="connsiteY9" fmla="*/ 238125 h 257175"/>
                <a:gd name="connisteX10" fmla="*/ 257175 w 317500"/>
                <a:gd name="connsiteY10" fmla="*/ 257175 h 257175"/>
                <a:gd name="connisteX11" fmla="*/ 276225 w 317500"/>
                <a:gd name="connsiteY11" fmla="*/ 257175 h 257175"/>
                <a:gd name="connisteX12" fmla="*/ 317500 w 317500"/>
                <a:gd name="connsiteY12" fmla="*/ 168275 h 257175"/>
                <a:gd name="connisteX13" fmla="*/ 292100 w 317500"/>
                <a:gd name="connsiteY13" fmla="*/ 161925 h 257175"/>
                <a:gd name="connisteX14" fmla="*/ 307975 w 317500"/>
                <a:gd name="connsiteY14" fmla="*/ 117475 h 257175"/>
                <a:gd name="connisteX15" fmla="*/ 9525 w 317500"/>
                <a:gd name="connsiteY15" fmla="*/ 0 h 2571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317500" h="257175">
                  <a:moveTo>
                    <a:pt x="9525" y="0"/>
                  </a:moveTo>
                  <a:lnTo>
                    <a:pt x="0" y="34925"/>
                  </a:lnTo>
                  <a:lnTo>
                    <a:pt x="34925" y="50800"/>
                  </a:lnTo>
                  <a:lnTo>
                    <a:pt x="0" y="146050"/>
                  </a:lnTo>
                  <a:lnTo>
                    <a:pt x="41275" y="158750"/>
                  </a:lnTo>
                  <a:lnTo>
                    <a:pt x="38100" y="174625"/>
                  </a:lnTo>
                  <a:lnTo>
                    <a:pt x="158750" y="231775"/>
                  </a:lnTo>
                  <a:lnTo>
                    <a:pt x="174625" y="212725"/>
                  </a:lnTo>
                  <a:lnTo>
                    <a:pt x="215900" y="222250"/>
                  </a:lnTo>
                  <a:lnTo>
                    <a:pt x="215900" y="238125"/>
                  </a:lnTo>
                  <a:lnTo>
                    <a:pt x="257175" y="257175"/>
                  </a:lnTo>
                  <a:lnTo>
                    <a:pt x="276225" y="257175"/>
                  </a:lnTo>
                  <a:lnTo>
                    <a:pt x="317500" y="168275"/>
                  </a:lnTo>
                  <a:lnTo>
                    <a:pt x="292100" y="161925"/>
                  </a:lnTo>
                  <a:lnTo>
                    <a:pt x="307975" y="117475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6667" y="5672"/>
              <a:ext cx="380" cy="465"/>
            </a:xfrm>
            <a:custGeom>
              <a:avLst/>
              <a:gdLst>
                <a:gd name="connisteX0" fmla="*/ 241300 w 241300"/>
                <a:gd name="connsiteY0" fmla="*/ 38100 h 295275"/>
                <a:gd name="connisteX1" fmla="*/ 104775 w 241300"/>
                <a:gd name="connsiteY1" fmla="*/ 292100 h 295275"/>
                <a:gd name="connisteX2" fmla="*/ 73025 w 241300"/>
                <a:gd name="connsiteY2" fmla="*/ 295275 h 295275"/>
                <a:gd name="connisteX3" fmla="*/ 44450 w 241300"/>
                <a:gd name="connsiteY3" fmla="*/ 273050 h 295275"/>
                <a:gd name="connisteX4" fmla="*/ 57150 w 241300"/>
                <a:gd name="connsiteY4" fmla="*/ 244475 h 295275"/>
                <a:gd name="connisteX5" fmla="*/ 9525 w 241300"/>
                <a:gd name="connsiteY5" fmla="*/ 228600 h 295275"/>
                <a:gd name="connisteX6" fmla="*/ 0 w 241300"/>
                <a:gd name="connsiteY6" fmla="*/ 203200 h 295275"/>
                <a:gd name="connisteX7" fmla="*/ 117475 w 241300"/>
                <a:gd name="connsiteY7" fmla="*/ 12700 h 295275"/>
                <a:gd name="connisteX8" fmla="*/ 139700 w 241300"/>
                <a:gd name="connsiteY8" fmla="*/ 0 h 295275"/>
                <a:gd name="connisteX9" fmla="*/ 180975 w 241300"/>
                <a:gd name="connsiteY9" fmla="*/ 31750 h 295275"/>
                <a:gd name="connisteX10" fmla="*/ 209550 w 241300"/>
                <a:gd name="connsiteY10" fmla="*/ 3175 h 295275"/>
                <a:gd name="connisteX11" fmla="*/ 241300 w 241300"/>
                <a:gd name="connsiteY11" fmla="*/ 38100 h 2952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</a:cxnLst>
              <a:rect l="l" t="t" r="r" b="b"/>
              <a:pathLst>
                <a:path w="241300" h="295275">
                  <a:moveTo>
                    <a:pt x="241300" y="38100"/>
                  </a:moveTo>
                  <a:lnTo>
                    <a:pt x="104775" y="292100"/>
                  </a:lnTo>
                  <a:lnTo>
                    <a:pt x="73025" y="295275"/>
                  </a:lnTo>
                  <a:lnTo>
                    <a:pt x="44450" y="273050"/>
                  </a:lnTo>
                  <a:lnTo>
                    <a:pt x="57150" y="244475"/>
                  </a:lnTo>
                  <a:lnTo>
                    <a:pt x="9525" y="228600"/>
                  </a:lnTo>
                  <a:lnTo>
                    <a:pt x="0" y="203200"/>
                  </a:lnTo>
                  <a:lnTo>
                    <a:pt x="117475" y="12700"/>
                  </a:lnTo>
                  <a:lnTo>
                    <a:pt x="139700" y="0"/>
                  </a:lnTo>
                  <a:lnTo>
                    <a:pt x="180975" y="31750"/>
                  </a:lnTo>
                  <a:lnTo>
                    <a:pt x="209550" y="3175"/>
                  </a:lnTo>
                  <a:lnTo>
                    <a:pt x="241300" y="3810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11752" y="8172"/>
              <a:ext cx="420" cy="540"/>
            </a:xfrm>
            <a:custGeom>
              <a:avLst/>
              <a:gdLst>
                <a:gd name="connisteX0" fmla="*/ 0 w 266700"/>
                <a:gd name="connsiteY0" fmla="*/ 69850 h 342900"/>
                <a:gd name="connisteX1" fmla="*/ 85725 w 266700"/>
                <a:gd name="connsiteY1" fmla="*/ 269875 h 342900"/>
                <a:gd name="connisteX2" fmla="*/ 98425 w 266700"/>
                <a:gd name="connsiteY2" fmla="*/ 266700 h 342900"/>
                <a:gd name="connisteX3" fmla="*/ 117475 w 266700"/>
                <a:gd name="connsiteY3" fmla="*/ 301625 h 342900"/>
                <a:gd name="connisteX4" fmla="*/ 142875 w 266700"/>
                <a:gd name="connsiteY4" fmla="*/ 342900 h 342900"/>
                <a:gd name="connisteX5" fmla="*/ 193675 w 266700"/>
                <a:gd name="connsiteY5" fmla="*/ 327025 h 342900"/>
                <a:gd name="connisteX6" fmla="*/ 266700 w 266700"/>
                <a:gd name="connsiteY6" fmla="*/ 292100 h 342900"/>
                <a:gd name="connisteX7" fmla="*/ 231775 w 266700"/>
                <a:gd name="connsiteY7" fmla="*/ 193675 h 342900"/>
                <a:gd name="connisteX8" fmla="*/ 177800 w 266700"/>
                <a:gd name="connsiteY8" fmla="*/ 73025 h 342900"/>
                <a:gd name="connisteX9" fmla="*/ 158750 w 266700"/>
                <a:gd name="connsiteY9" fmla="*/ 82550 h 342900"/>
                <a:gd name="connisteX10" fmla="*/ 114300 w 266700"/>
                <a:gd name="connsiteY10" fmla="*/ 0 h 342900"/>
                <a:gd name="connisteX11" fmla="*/ 38100 w 266700"/>
                <a:gd name="connsiteY11" fmla="*/ 28575 h 342900"/>
                <a:gd name="connisteX12" fmla="*/ 44450 w 266700"/>
                <a:gd name="connsiteY12" fmla="*/ 50800 h 342900"/>
                <a:gd name="connisteX13" fmla="*/ 0 w 266700"/>
                <a:gd name="connsiteY13" fmla="*/ 69850 h 3429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266700" h="342900">
                  <a:moveTo>
                    <a:pt x="0" y="69850"/>
                  </a:moveTo>
                  <a:lnTo>
                    <a:pt x="85725" y="269875"/>
                  </a:lnTo>
                  <a:lnTo>
                    <a:pt x="98425" y="266700"/>
                  </a:lnTo>
                  <a:lnTo>
                    <a:pt x="117475" y="301625"/>
                  </a:lnTo>
                  <a:lnTo>
                    <a:pt x="142875" y="342900"/>
                  </a:lnTo>
                  <a:lnTo>
                    <a:pt x="193675" y="327025"/>
                  </a:lnTo>
                  <a:lnTo>
                    <a:pt x="266700" y="292100"/>
                  </a:lnTo>
                  <a:lnTo>
                    <a:pt x="231775" y="193675"/>
                  </a:lnTo>
                  <a:lnTo>
                    <a:pt x="177800" y="73025"/>
                  </a:lnTo>
                  <a:lnTo>
                    <a:pt x="158750" y="82550"/>
                  </a:lnTo>
                  <a:lnTo>
                    <a:pt x="114300" y="0"/>
                  </a:lnTo>
                  <a:lnTo>
                    <a:pt x="38100" y="28575"/>
                  </a:lnTo>
                  <a:lnTo>
                    <a:pt x="44450" y="50800"/>
                  </a:lnTo>
                  <a:lnTo>
                    <a:pt x="0" y="6985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2247" y="7277"/>
              <a:ext cx="565" cy="440"/>
            </a:xfrm>
            <a:custGeom>
              <a:avLst/>
              <a:gdLst>
                <a:gd name="connisteX0" fmla="*/ 285750 w 358775"/>
                <a:gd name="connsiteY0" fmla="*/ 0 h 279400"/>
                <a:gd name="connisteX1" fmla="*/ 3175 w 358775"/>
                <a:gd name="connsiteY1" fmla="*/ 133350 h 279400"/>
                <a:gd name="connisteX2" fmla="*/ 15875 w 358775"/>
                <a:gd name="connsiteY2" fmla="*/ 168275 h 279400"/>
                <a:gd name="connisteX3" fmla="*/ 0 w 358775"/>
                <a:gd name="connsiteY3" fmla="*/ 187325 h 279400"/>
                <a:gd name="connisteX4" fmla="*/ 38100 w 358775"/>
                <a:gd name="connsiteY4" fmla="*/ 269875 h 279400"/>
                <a:gd name="connisteX5" fmla="*/ 53975 w 358775"/>
                <a:gd name="connsiteY5" fmla="*/ 279400 h 279400"/>
                <a:gd name="connisteX6" fmla="*/ 111125 w 358775"/>
                <a:gd name="connsiteY6" fmla="*/ 257175 h 279400"/>
                <a:gd name="connisteX7" fmla="*/ 142875 w 358775"/>
                <a:gd name="connsiteY7" fmla="*/ 222250 h 279400"/>
                <a:gd name="connisteX8" fmla="*/ 161925 w 358775"/>
                <a:gd name="connsiteY8" fmla="*/ 238125 h 279400"/>
                <a:gd name="connisteX9" fmla="*/ 273050 w 358775"/>
                <a:gd name="connsiteY9" fmla="*/ 177800 h 279400"/>
                <a:gd name="connisteX10" fmla="*/ 358775 w 358775"/>
                <a:gd name="connsiteY10" fmla="*/ 101600 h 279400"/>
                <a:gd name="connisteX11" fmla="*/ 323850 w 358775"/>
                <a:gd name="connsiteY11" fmla="*/ 38100 h 279400"/>
                <a:gd name="connisteX12" fmla="*/ 301625 w 358775"/>
                <a:gd name="connsiteY12" fmla="*/ 41275 h 279400"/>
                <a:gd name="connisteX13" fmla="*/ 285750 w 358775"/>
                <a:gd name="connsiteY13" fmla="*/ 0 h 2794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</a:cxnLst>
              <a:rect l="l" t="t" r="r" b="b"/>
              <a:pathLst>
                <a:path w="358775" h="279400">
                  <a:moveTo>
                    <a:pt x="285750" y="0"/>
                  </a:moveTo>
                  <a:lnTo>
                    <a:pt x="3175" y="133350"/>
                  </a:lnTo>
                  <a:lnTo>
                    <a:pt x="15875" y="168275"/>
                  </a:lnTo>
                  <a:lnTo>
                    <a:pt x="0" y="187325"/>
                  </a:lnTo>
                  <a:lnTo>
                    <a:pt x="38100" y="269875"/>
                  </a:lnTo>
                  <a:lnTo>
                    <a:pt x="53975" y="279400"/>
                  </a:lnTo>
                  <a:lnTo>
                    <a:pt x="111125" y="257175"/>
                  </a:lnTo>
                  <a:lnTo>
                    <a:pt x="142875" y="222250"/>
                  </a:lnTo>
                  <a:lnTo>
                    <a:pt x="161925" y="238125"/>
                  </a:lnTo>
                  <a:lnTo>
                    <a:pt x="273050" y="177800"/>
                  </a:lnTo>
                  <a:lnTo>
                    <a:pt x="358775" y="101600"/>
                  </a:lnTo>
                  <a:lnTo>
                    <a:pt x="323850" y="38100"/>
                  </a:lnTo>
                  <a:lnTo>
                    <a:pt x="301625" y="41275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7030A0">
                <a:alpha val="70000"/>
              </a:srgbClr>
            </a:solidFill>
            <a:ln w="6350">
              <a:solidFill>
                <a:srgbClr val="7030A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sp>
        <p:nvSpPr>
          <p:cNvPr id="51" name="文本框 50"/>
          <p:cNvSpPr txBox="1"/>
          <p:nvPr>
            <p:custDataLst>
              <p:tags r:id="rId59"/>
            </p:custDataLst>
          </p:nvPr>
        </p:nvSpPr>
        <p:spPr>
          <a:xfrm>
            <a:off x="1336675" y="4091940"/>
            <a:ext cx="1743075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300" b="1" spc="5" dirty="0">
                <a:solidFill>
                  <a:srgbClr val="CB9F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大堂入户前厅</a:t>
            </a:r>
            <a:r>
              <a:rPr lang="en-US" altLang="zh-CN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300" b="1" spc="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1300" b="1" spc="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66700" y="4091940"/>
            <a:ext cx="1146175" cy="297815"/>
          </a:xfrm>
          <a:prstGeom prst="rect">
            <a:avLst/>
          </a:prstGeom>
          <a:solidFill>
            <a:srgbClr val="7030A0">
              <a:alpha val="50000"/>
            </a:srgbClr>
          </a:solidFill>
          <a:ln w="6350">
            <a:solidFill>
              <a:srgbClr val="7030A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6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3057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二栋四单元架空层门厅及首层大堂（原设计）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5205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二栋四单元架空层门厅及首层大堂（优化调整）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 descr="//ck/02-硬装部/01项目组----褚禹保/0031-高新健置业/231001 高新健置业坪山区G11330-8045项目/08 材料及成本/架空层软装清单算量/架空层软装平面（图片PNG）/架空层软装优化前 平面/二栋四单元架空层平面图（优化前）.png二栋四单元架空层平面图（优化前）"/>
          <p:cNvPicPr>
            <a:picLocks noChangeAspect="1"/>
          </p:cNvPicPr>
          <p:nvPr/>
        </p:nvPicPr>
        <p:blipFill>
          <a:blip r:embed="rId7"/>
          <a:srcRect l="8518" t="3156" r="11968" b="3847"/>
          <a:stretch>
            <a:fillRect/>
          </a:stretch>
        </p:blipFill>
        <p:spPr>
          <a:xfrm>
            <a:off x="16986" y="1177201"/>
            <a:ext cx="4844100" cy="4503600"/>
          </a:xfrm>
          <a:prstGeom prst="rect">
            <a:avLst/>
          </a:prstGeom>
        </p:spPr>
      </p:pic>
      <p:pic>
        <p:nvPicPr>
          <p:cNvPr id="8" name="图片 7" descr="//ck/02-硬装部/01项目组----褚禹保/0031-高新健置业/231001 高新健置业坪山区G11330-8045项目/08 材料及成本/架空层软装清单算量/架空层软装平面（图片PNG）/架空层软装优化前 平面/二栋四单元架空层平面图（优化前）.png二栋四单元架空层平面图（优化前）"/>
          <p:cNvPicPr>
            <a:picLocks noChangeAspect="1"/>
          </p:cNvPicPr>
          <p:nvPr/>
        </p:nvPicPr>
        <p:blipFill>
          <a:blip r:embed="rId7"/>
          <a:srcRect l="8518" t="3156" r="11968" b="3847"/>
          <a:stretch>
            <a:fillRect/>
          </a:stretch>
        </p:blipFill>
        <p:spPr>
          <a:xfrm>
            <a:off x="16985" y="1177201"/>
            <a:ext cx="4844100" cy="4503600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0342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 descr="2-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19664" y="1177201"/>
            <a:ext cx="4838064" cy="4503600"/>
          </a:xfrm>
          <a:prstGeom prst="rect">
            <a:avLst/>
          </a:prstGeom>
        </p:spPr>
      </p:pic>
      <p:pic>
        <p:nvPicPr>
          <p:cNvPr id="18" name="图片 17" descr="2-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19664" y="1177201"/>
            <a:ext cx="4838064" cy="4503600"/>
          </a:xfrm>
          <a:prstGeom prst="rect">
            <a:avLst/>
          </a:prstGeom>
        </p:spPr>
      </p:pic>
      <p:graphicFrame>
        <p:nvGraphicFramePr>
          <p:cNvPr id="19" name="object 6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39220" y="2766695"/>
            <a:ext cx="541020" cy="3022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72240" y="3314065"/>
            <a:ext cx="474980" cy="59118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215" y="3987800"/>
            <a:ext cx="367030" cy="61214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9790430" y="527685"/>
            <a:ext cx="2303780" cy="205549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>
            <p:custDataLst>
              <p:tags r:id="rId16"/>
            </p:custDataLst>
          </p:nvPr>
        </p:nvGrpSpPr>
        <p:grpSpPr>
          <a:xfrm rot="0">
            <a:off x="6618605" y="3771900"/>
            <a:ext cx="392430" cy="260350"/>
            <a:chOff x="-39" y="2691"/>
            <a:chExt cx="618" cy="410"/>
          </a:xfrm>
        </p:grpSpPr>
        <p:sp>
          <p:nvSpPr>
            <p:cNvPr id="43" name="椭圆 42"/>
            <p:cNvSpPr/>
            <p:nvPr>
              <p:custDataLst>
                <p:tags r:id="rId1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>
              <p:custDataLst>
                <p:tags r:id="rId1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9"/>
            </p:custDataLst>
          </p:nvPr>
        </p:nvGrpSpPr>
        <p:grpSpPr>
          <a:xfrm rot="0">
            <a:off x="7011035" y="3723640"/>
            <a:ext cx="392430" cy="260350"/>
            <a:chOff x="-39" y="2691"/>
            <a:chExt cx="618" cy="410"/>
          </a:xfrm>
        </p:grpSpPr>
        <p:sp>
          <p:nvSpPr>
            <p:cNvPr id="49" name="椭圆 48"/>
            <p:cNvSpPr/>
            <p:nvPr>
              <p:custDataLst>
                <p:tags r:id="rId2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>
              <p:custDataLst>
                <p:tags r:id="rId2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6918960" y="3996055"/>
            <a:ext cx="323215" cy="415290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>
            <p:custDataLst>
              <p:tags r:id="rId22"/>
            </p:custDataLst>
          </p:nvPr>
        </p:nvGrpSpPr>
        <p:grpSpPr>
          <a:xfrm rot="0">
            <a:off x="6668135" y="4041775"/>
            <a:ext cx="392430" cy="260350"/>
            <a:chOff x="-39" y="2691"/>
            <a:chExt cx="618" cy="410"/>
          </a:xfrm>
        </p:grpSpPr>
        <p:sp>
          <p:nvSpPr>
            <p:cNvPr id="46" name="椭圆 45"/>
            <p:cNvSpPr/>
            <p:nvPr>
              <p:custDataLst>
                <p:tags r:id="rId2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>
              <p:custDataLst>
                <p:tags r:id="rId2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>
            <a:off x="7237730" y="1595120"/>
            <a:ext cx="2533650" cy="2590800"/>
          </a:xfrm>
          <a:custGeom>
            <a:avLst/>
            <a:gdLst>
              <a:gd name="connisteX0" fmla="*/ 2533650 w 2533650"/>
              <a:gd name="connsiteY0" fmla="*/ 0 h 2590800"/>
              <a:gd name="connisteX1" fmla="*/ 857250 w 2533650"/>
              <a:gd name="connsiteY1" fmla="*/ 1095375 h 2590800"/>
              <a:gd name="connisteX2" fmla="*/ 1628775 w 2533650"/>
              <a:gd name="connsiteY2" fmla="*/ 1914525 h 2590800"/>
              <a:gd name="connisteX3" fmla="*/ 0 w 2533650"/>
              <a:gd name="connsiteY3" fmla="*/ 2590800 h 2590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2533650" h="2590800">
                <a:moveTo>
                  <a:pt x="2533650" y="0"/>
                </a:moveTo>
                <a:cubicBezTo>
                  <a:pt x="2183130" y="202565"/>
                  <a:pt x="1038225" y="712470"/>
                  <a:pt x="857250" y="1095375"/>
                </a:cubicBezTo>
                <a:cubicBezTo>
                  <a:pt x="676275" y="1478280"/>
                  <a:pt x="1800225" y="1615440"/>
                  <a:pt x="1628775" y="1914525"/>
                </a:cubicBezTo>
                <a:cubicBezTo>
                  <a:pt x="1457325" y="2213610"/>
                  <a:pt x="340995" y="2472055"/>
                  <a:pt x="0" y="2590800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3057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三栋一单元架空层门厅及首层大堂（原设计）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5205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三栋一单元</a:t>
            </a: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//ck/02-硬装部/01项目组----褚禹保/0031-高新健置业/231001 高新健置业坪山区G11330-8045项目/08 材料及成本/架空层软装清单算量/架空层软装平面（图片PNG）/架空层软装优化后平面/三栋一单元架空层平面图（优化后）.png三栋一单元架空层平面图（优化后）"/>
          <p:cNvPicPr>
            <a:picLocks noChangeAspect="1"/>
          </p:cNvPicPr>
          <p:nvPr/>
        </p:nvPicPr>
        <p:blipFill>
          <a:blip r:embed="rId7"/>
          <a:srcRect l="7477" t="9" r="12262" b="9"/>
          <a:stretch>
            <a:fillRect/>
          </a:stretch>
        </p:blipFill>
        <p:spPr>
          <a:xfrm>
            <a:off x="100965" y="1144905"/>
            <a:ext cx="4676140" cy="4629785"/>
          </a:xfrm>
          <a:prstGeom prst="rect">
            <a:avLst/>
          </a:prstGeom>
        </p:spPr>
      </p:pic>
      <p:pic>
        <p:nvPicPr>
          <p:cNvPr id="9" name="图片 8" descr="//ck/02-硬装部/01项目组----褚禹保/0031-高新健置业/231001 高新健置业坪山区G11330-8045项目/08 材料及成本/架空层软装清单算量/架空层软装平面（图片PNG）/架空层软装优化后平面/三栋一单元架空层平面图（优化后）.png三栋一单元架空层平面图（优化后）"/>
          <p:cNvPicPr>
            <a:picLocks noChangeAspect="1"/>
          </p:cNvPicPr>
          <p:nvPr/>
        </p:nvPicPr>
        <p:blipFill>
          <a:blip r:embed="rId7"/>
          <a:srcRect l="7477" t="9" r="12262" b="9"/>
          <a:stretch>
            <a:fillRect/>
          </a:stretch>
        </p:blipFill>
        <p:spPr>
          <a:xfrm>
            <a:off x="100965" y="1144905"/>
            <a:ext cx="4676140" cy="4629785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2247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5" name="object 6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72875" y="2606675"/>
            <a:ext cx="473710" cy="6019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39220" y="3441700"/>
            <a:ext cx="541020" cy="302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72240" y="3989070"/>
            <a:ext cx="474980" cy="5911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215" y="4662805"/>
            <a:ext cx="367030" cy="61214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790430" y="527685"/>
            <a:ext cx="2303780" cy="274510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 descr="C:/Users/312/Desktop/31.png3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4986020" y="1211580"/>
            <a:ext cx="4646295" cy="4427855"/>
          </a:xfrm>
          <a:prstGeom prst="rect">
            <a:avLst/>
          </a:prstGeom>
        </p:spPr>
      </p:pic>
      <p:pic>
        <p:nvPicPr>
          <p:cNvPr id="2" name="图片 1" descr="C:/Users/312/Desktop/31.png31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4986020" y="1211580"/>
            <a:ext cx="4646295" cy="442785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7"/>
            </p:custDataLst>
          </p:nvPr>
        </p:nvGrpSpPr>
        <p:grpSpPr>
          <a:xfrm rot="0">
            <a:off x="7519670" y="430212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20"/>
            </p:custDataLst>
          </p:nvPr>
        </p:nvGrpSpPr>
        <p:grpSpPr>
          <a:xfrm rot="0">
            <a:off x="6987540" y="2908300"/>
            <a:ext cx="392430" cy="260350"/>
            <a:chOff x="-39" y="2691"/>
            <a:chExt cx="618" cy="410"/>
          </a:xfrm>
        </p:grpSpPr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23"/>
            </p:custDataLst>
          </p:nvPr>
        </p:nvGrpSpPr>
        <p:grpSpPr>
          <a:xfrm rot="0">
            <a:off x="7519670" y="4090035"/>
            <a:ext cx="392430" cy="260350"/>
            <a:chOff x="-39" y="2691"/>
            <a:chExt cx="618" cy="410"/>
          </a:xfrm>
        </p:grpSpPr>
        <p:sp>
          <p:nvSpPr>
            <p:cNvPr id="25" name="椭圆 24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075805" y="4131945"/>
            <a:ext cx="335280" cy="399415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6113145" y="1884045"/>
            <a:ext cx="3673475" cy="2479675"/>
          </a:xfrm>
          <a:custGeom>
            <a:avLst/>
            <a:gdLst>
              <a:gd name="connisteX0" fmla="*/ 3673158 w 3673158"/>
              <a:gd name="connsiteY0" fmla="*/ 0 h 2451735"/>
              <a:gd name="connisteX1" fmla="*/ 145098 w 3673158"/>
              <a:gd name="connsiteY1" fmla="*/ 484505 h 2451735"/>
              <a:gd name="connisteX2" fmla="*/ 968693 w 3673158"/>
              <a:gd name="connsiteY2" fmla="*/ 2451735 h 24517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673159" h="2451735">
                <a:moveTo>
                  <a:pt x="3673159" y="0"/>
                </a:moveTo>
                <a:cubicBezTo>
                  <a:pt x="2951164" y="57785"/>
                  <a:pt x="686119" y="-5715"/>
                  <a:pt x="145099" y="484505"/>
                </a:cubicBezTo>
                <a:cubicBezTo>
                  <a:pt x="-395921" y="974725"/>
                  <a:pt x="733109" y="2068195"/>
                  <a:pt x="968694" y="2451735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103" name="文本框 102"/>
          <p:cNvSpPr txBox="1"/>
          <p:nvPr>
            <p:custDataLst>
              <p:tags r:id="rId4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5"/>
            </p:custDataLst>
          </p:nvPr>
        </p:nvSpPr>
        <p:spPr>
          <a:xfrm>
            <a:off x="30575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三栋二单元架空层门厅及首层大堂（原设计）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6"/>
            </p:custDataLst>
          </p:nvPr>
        </p:nvSpPr>
        <p:spPr>
          <a:xfrm>
            <a:off x="5205413" y="5855335"/>
            <a:ext cx="426656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三栋二单元</a:t>
            </a: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架空层门厅及首层大堂（优化调整）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 descr="//ck/02-硬装部/01项目组----褚禹保/0031-高新健置业/231001 高新健置业坪山区G11330-8045项目/08 材料及成本/架空层软装清单算量/架空层软装平面（图片PNG）/架空层软装优化前 平面/三栋二单元架空层平面图（优化前）.png三栋二单元架空层平面图（优化前）"/>
          <p:cNvPicPr>
            <a:picLocks noChangeAspect="1"/>
          </p:cNvPicPr>
          <p:nvPr/>
        </p:nvPicPr>
        <p:blipFill>
          <a:blip r:embed="rId7"/>
          <a:srcRect l="6583" t="1519" r="9700" b="1396"/>
          <a:stretch>
            <a:fillRect/>
          </a:stretch>
        </p:blipFill>
        <p:spPr>
          <a:xfrm>
            <a:off x="0" y="1214120"/>
            <a:ext cx="4877435" cy="4496435"/>
          </a:xfrm>
          <a:prstGeom prst="rect">
            <a:avLst/>
          </a:prstGeom>
        </p:spPr>
      </p:pic>
      <p:pic>
        <p:nvPicPr>
          <p:cNvPr id="15" name="图片 14" descr="//ck/02-硬装部/01项目组----褚禹保/0031-高新健置业/231001 高新健置业坪山区G11330-8045项目/08 材料及成本/架空层软装清单算量/架空层软装平面（图片PNG）/架空层软装优化前 平面/三栋二单元架空层平面图（优化前）.png三栋二单元架空层平面图（优化前）"/>
          <p:cNvPicPr>
            <a:picLocks noChangeAspect="1"/>
          </p:cNvPicPr>
          <p:nvPr/>
        </p:nvPicPr>
        <p:blipFill>
          <a:blip r:embed="rId7"/>
          <a:srcRect l="6583" t="1519" r="9700" b="1396"/>
          <a:stretch>
            <a:fillRect/>
          </a:stretch>
        </p:blipFill>
        <p:spPr>
          <a:xfrm>
            <a:off x="0" y="1214120"/>
            <a:ext cx="4877435" cy="4496435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47870" y="305403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6" name="object 6"/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9790556" y="167323"/>
          <a:ext cx="2304000" cy="72002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9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沙发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（配四个靠枕）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茶几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角几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案几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大堂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68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挂画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(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电梯厅</a:t>
                      </a: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)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50650" y="718820"/>
            <a:ext cx="518160" cy="313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50015" y="1367155"/>
            <a:ext cx="519430" cy="3708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63985" y="1945005"/>
            <a:ext cx="491490" cy="5778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72875" y="2606675"/>
            <a:ext cx="473710" cy="6019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39220" y="3441700"/>
            <a:ext cx="541020" cy="302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72240" y="3989070"/>
            <a:ext cx="474980" cy="5911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626215" y="4662805"/>
            <a:ext cx="367030" cy="612140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790430" y="527685"/>
            <a:ext cx="2303780" cy="2745105"/>
          </a:xfrm>
          <a:prstGeom prst="rect">
            <a:avLst/>
          </a:prstGeom>
          <a:noFill/>
          <a:ln w="317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 descr="C:/Users/312/Desktop/WPS图片(3).pngWPS图片(3)"/>
          <p:cNvPicPr>
            <a:picLocks noChangeAspect="1"/>
          </p:cNvPicPr>
          <p:nvPr/>
        </p:nvPicPr>
        <p:blipFill>
          <a:blip r:embed="rId16"/>
          <a:srcRect l="7" r="7"/>
          <a:stretch>
            <a:fillRect/>
          </a:stretch>
        </p:blipFill>
        <p:spPr>
          <a:xfrm>
            <a:off x="4871971" y="1214138"/>
            <a:ext cx="4914399" cy="4496400"/>
          </a:xfrm>
          <a:prstGeom prst="rect">
            <a:avLst/>
          </a:prstGeom>
        </p:spPr>
      </p:pic>
      <p:pic>
        <p:nvPicPr>
          <p:cNvPr id="2" name="图片 1" descr="C:/Users/312/Desktop/WPS图片(3).pngWPS图片(3)"/>
          <p:cNvPicPr>
            <a:picLocks noChangeAspect="1"/>
          </p:cNvPicPr>
          <p:nvPr/>
        </p:nvPicPr>
        <p:blipFill>
          <a:blip r:embed="rId16"/>
          <a:srcRect l="7" r="7"/>
          <a:stretch>
            <a:fillRect/>
          </a:stretch>
        </p:blipFill>
        <p:spPr>
          <a:xfrm>
            <a:off x="4871971" y="1214138"/>
            <a:ext cx="4914399" cy="449640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7"/>
            </p:custDataLst>
          </p:nvPr>
        </p:nvGrpSpPr>
        <p:grpSpPr>
          <a:xfrm rot="0">
            <a:off x="6994525" y="431927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20"/>
            </p:custDataLst>
          </p:nvPr>
        </p:nvGrpSpPr>
        <p:grpSpPr>
          <a:xfrm rot="0">
            <a:off x="7149465" y="2893060"/>
            <a:ext cx="392430" cy="260350"/>
            <a:chOff x="-39" y="2691"/>
            <a:chExt cx="618" cy="410"/>
          </a:xfrm>
        </p:grpSpPr>
        <p:sp>
          <p:nvSpPr>
            <p:cNvPr id="11" name="椭圆 10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23"/>
            </p:custDataLst>
          </p:nvPr>
        </p:nvGrpSpPr>
        <p:grpSpPr>
          <a:xfrm rot="0">
            <a:off x="6994525" y="4133850"/>
            <a:ext cx="392430" cy="260350"/>
            <a:chOff x="-39" y="2691"/>
            <a:chExt cx="618" cy="410"/>
          </a:xfrm>
        </p:grpSpPr>
        <p:sp>
          <p:nvSpPr>
            <p:cNvPr id="25" name="椭圆 24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7515225" y="4131945"/>
            <a:ext cx="335280" cy="399415"/>
          </a:xfrm>
          <a:prstGeom prst="rect">
            <a:avLst/>
          </a:pr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867650" y="1882775"/>
            <a:ext cx="1918970" cy="2442210"/>
          </a:xfrm>
          <a:custGeom>
            <a:avLst/>
            <a:gdLst>
              <a:gd name="connisteX0" fmla="*/ 1918970 w 1918970"/>
              <a:gd name="connsiteY0" fmla="*/ 0 h 2442210"/>
              <a:gd name="connisteX1" fmla="*/ 222885 w 1918970"/>
              <a:gd name="connsiteY1" fmla="*/ 910590 h 2442210"/>
              <a:gd name="connisteX2" fmla="*/ 1172210 w 1918970"/>
              <a:gd name="connsiteY2" fmla="*/ 1608455 h 2442210"/>
              <a:gd name="connisteX3" fmla="*/ 0 w 1918970"/>
              <a:gd name="connsiteY3" fmla="*/ 2442210 h 24422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918970" h="2442210">
                <a:moveTo>
                  <a:pt x="1918970" y="0"/>
                </a:moveTo>
                <a:cubicBezTo>
                  <a:pt x="1560830" y="168275"/>
                  <a:pt x="372110" y="588645"/>
                  <a:pt x="222885" y="910590"/>
                </a:cubicBezTo>
                <a:cubicBezTo>
                  <a:pt x="73660" y="1232535"/>
                  <a:pt x="1216660" y="1302385"/>
                  <a:pt x="1172210" y="1608455"/>
                </a:cubicBezTo>
                <a:cubicBezTo>
                  <a:pt x="1127760" y="1914525"/>
                  <a:pt x="253365" y="2289175"/>
                  <a:pt x="0" y="2442210"/>
                </a:cubicBezTo>
              </a:path>
            </a:pathLst>
          </a:custGeom>
          <a:noFill/>
          <a:ln w="1905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</p:spTree>
    <p:custDataLst>
      <p:tags r:id="rId2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>
            <p:custDataLst>
              <p:tags r:id="rId1"/>
            </p:custDataLst>
          </p:nvPr>
        </p:nvPicPr>
        <p:blipFill>
          <a:blip r:embed="rId2" r:link="rId3">
            <a:alphaModFix amt="80000"/>
          </a:blip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  <a:noFill/>
          <a:ln w="9525">
            <a:noFill/>
          </a:ln>
          <a:effectLst>
            <a:softEdge rad="1270000"/>
          </a:effectLst>
        </p:spPr>
      </p:pic>
      <p:pic>
        <p:nvPicPr>
          <p:cNvPr id="150" name="图片 149"/>
          <p:cNvPicPr/>
          <p:nvPr/>
        </p:nvPicPr>
        <p:blipFill>
          <a:blip r:embed="rId2" r:link="rId3">
            <a:alphaModFix amt="20000"/>
            <a:grayscl/>
          </a:blip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635"/>
          </a:xfrm>
          <a:prstGeom prst="rect">
            <a:avLst/>
          </a:prstGeom>
          <a:solidFill>
            <a:schemeClr val="tx2">
              <a:lumMod val="25000"/>
              <a:lumOff val="7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52073" y="2742565"/>
            <a:ext cx="188722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30000"/>
              </a:lnSpc>
              <a:buClrTx/>
              <a:buSzTx/>
              <a:buFontTx/>
            </a:pPr>
            <a:r>
              <a:rPr lang="zh-CN" altLang="zh-CN" sz="20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THANKS</a:t>
            </a:r>
            <a:endParaRPr lang="zh-CN" altLang="zh-CN" sz="2000" b="1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bject 3"/>
          <p:cNvSpPr/>
          <p:nvPr>
            <p:custDataLst>
              <p:tags r:id="rId3"/>
            </p:custDataLst>
          </p:nvPr>
        </p:nvSpPr>
        <p:spPr>
          <a:xfrm>
            <a:off x="1523" y="0"/>
            <a:ext cx="12190476" cy="6858000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5" name="textbox 58"/>
          <p:cNvSpPr/>
          <p:nvPr/>
        </p:nvSpPr>
        <p:spPr>
          <a:xfrm>
            <a:off x="9188450" y="3367405"/>
            <a:ext cx="1588135" cy="213360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3000"/>
              </a:lnSpc>
            </a:pPr>
            <a:endParaRPr lang="en-US" altLang="en-US" sz="100" b="1" dirty="0">
              <a:solidFill>
                <a:schemeClr val="tx1"/>
              </a:solidFill>
            </a:endParaRPr>
          </a:p>
          <a:p>
            <a:pPr marL="12700" algn="dist" rtl="0" eaLnBrk="0">
              <a:lnSpc>
                <a:spcPts val="1480"/>
              </a:lnSpc>
            </a:pPr>
            <a:r>
              <a:rPr lang="zh-CN" sz="1200" b="1" kern="0" spc="-2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儿童娱乐模块</a:t>
            </a:r>
            <a:endParaRPr lang="zh-CN" sz="1200" b="1" kern="0" spc="-2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60"/>
          <p:cNvSpPr/>
          <p:nvPr/>
        </p:nvSpPr>
        <p:spPr>
          <a:xfrm>
            <a:off x="9188450" y="3013075"/>
            <a:ext cx="1588135" cy="175895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0000"/>
              </a:lnSpc>
            </a:pPr>
            <a:endParaRPr lang="en-US" altLang="en-US" sz="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700" algn="dist" rtl="0" eaLnBrk="0">
              <a:lnSpc>
                <a:spcPct val="88000"/>
              </a:lnSpc>
            </a:pPr>
            <a:r>
              <a:rPr kumimoji="0" lang="en-US" altLang="zh-CN" sz="1000" b="1" i="0" u="none" strike="noStrike" kern="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RENDERING SCHEME</a:t>
            </a:r>
            <a:endParaRPr kumimoji="0" lang="en-US" altLang="zh-CN" sz="1000" b="1" i="0" u="none" strike="noStrike" kern="0" cap="none" spc="0" normalizeH="0" baseline="0" noProof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path"/>
          <p:cNvSpPr/>
          <p:nvPr/>
        </p:nvSpPr>
        <p:spPr>
          <a:xfrm flipV="1">
            <a:off x="1151255" y="3237230"/>
            <a:ext cx="9711055" cy="76200"/>
          </a:xfrm>
          <a:custGeom>
            <a:avLst/>
            <a:gdLst/>
            <a:ahLst/>
            <a:cxnLst/>
            <a:rect l="0" t="0" r="0" b="0"/>
            <a:pathLst>
              <a:path w="6960" h="10">
                <a:moveTo>
                  <a:pt x="0" y="5"/>
                </a:moveTo>
                <a:lnTo>
                  <a:pt x="6960" y="5"/>
                </a:lnTo>
              </a:path>
            </a:pathLst>
          </a:custGeom>
          <a:noFill/>
          <a:ln w="16510" cap="flat">
            <a:gradFill>
              <a:gsLst>
                <a:gs pos="0">
                  <a:schemeClr val="tx1">
                    <a:alpha val="10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1000000"/>
          </a:ln>
        </p:spPr>
        <p:txBody>
          <a:bodyPr rtlCol="0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textbox 58"/>
          <p:cNvSpPr/>
          <p:nvPr/>
        </p:nvSpPr>
        <p:spPr>
          <a:xfrm>
            <a:off x="9257030" y="3590290"/>
            <a:ext cx="1450975" cy="424815"/>
          </a:xfrm>
          <a:prstGeom prst="rect">
            <a:avLst/>
          </a:prstGeom>
        </p:spPr>
        <p:txBody>
          <a:bodyPr vert="horz" wrap="square" lIns="0" tIns="0" rIns="0" bIns="0"/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·2#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pic>
        <p:nvPicPr>
          <p:cNvPr id="28" name="图片 27" descr="2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978" y="1077910"/>
            <a:ext cx="4273434" cy="4125600"/>
          </a:xfrm>
          <a:prstGeom prst="rect">
            <a:avLst/>
          </a:prstGeom>
        </p:spPr>
      </p:pic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9790556" y="167323"/>
          <a:ext cx="2304000" cy="69119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64000">
                <a:tc>
                  <a:txBody>
                    <a:bodyPr/>
                    <a:p>
                      <a:pPr marR="241300"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en-US" altLang="zh-CN" sz="12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滑梯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套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64000">
                <a:tc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摇摇飞船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64000">
                <a:tc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花箱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64000">
                <a:tc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864000">
                <a:tc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主题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99980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二栋二单元架空层（原设计） 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98670" y="31873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79070" y="1090295"/>
            <a:ext cx="4392930" cy="4113530"/>
            <a:chOff x="253" y="1717"/>
            <a:chExt cx="6918" cy="6478"/>
          </a:xfrm>
        </p:grpSpPr>
        <p:pic>
          <p:nvPicPr>
            <p:cNvPr id="25" name="图片 24" descr="C:\Users\CC\Desktop\架空层软装平面（图片PNG）\架空层软装优化前 平面\二栋二单元架空层平面图（优化前）.png二栋二单元架空层平面图（优化前）"/>
            <p:cNvPicPr>
              <a:picLocks noChangeAspect="1"/>
            </p:cNvPicPr>
            <p:nvPr/>
          </p:nvPicPr>
          <p:blipFill>
            <a:blip r:embed="rId8"/>
            <a:srcRect l="1097" t="460" r="14547" b="184"/>
            <a:stretch>
              <a:fillRect/>
            </a:stretch>
          </p:blipFill>
          <p:spPr>
            <a:xfrm>
              <a:off x="253" y="1717"/>
              <a:ext cx="6918" cy="6478"/>
            </a:xfrm>
            <a:prstGeom prst="rect">
              <a:avLst/>
            </a:prstGeom>
          </p:spPr>
        </p:pic>
        <p:pic>
          <p:nvPicPr>
            <p:cNvPr id="26" name="图片 25" descr="C:\Users\CC\Desktop\架空层软装平面（图片PNG）\架空层软装优化前 平面\二栋二单元架空层平面图（优化前）.png二栋二单元架空层平面图（优化前）"/>
            <p:cNvPicPr>
              <a:picLocks noChangeAspect="1"/>
            </p:cNvPicPr>
            <p:nvPr/>
          </p:nvPicPr>
          <p:blipFill>
            <a:blip r:embed="rId8"/>
            <a:srcRect l="1097" t="460" r="14547" b="184"/>
            <a:stretch>
              <a:fillRect/>
            </a:stretch>
          </p:blipFill>
          <p:spPr>
            <a:xfrm>
              <a:off x="253" y="1717"/>
              <a:ext cx="6918" cy="6478"/>
            </a:xfrm>
            <a:prstGeom prst="rect">
              <a:avLst/>
            </a:prstGeom>
          </p:spPr>
        </p:pic>
      </p:grpSp>
      <p:pic>
        <p:nvPicPr>
          <p:cNvPr id="48" name="图片 47"/>
          <p:cNvPicPr/>
          <p:nvPr/>
        </p:nvPicPr>
        <p:blipFill>
          <a:blip r:embed="rId9"/>
          <a:stretch>
            <a:fillRect/>
          </a:stretch>
        </p:blipFill>
        <p:spPr>
          <a:xfrm>
            <a:off x="11557635" y="1681480"/>
            <a:ext cx="506095" cy="280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图片 53"/>
          <p:cNvPicPr/>
          <p:nvPr/>
        </p:nvPicPr>
        <p:blipFill>
          <a:blip r:embed="rId10"/>
          <a:stretch>
            <a:fillRect/>
          </a:stretch>
        </p:blipFill>
        <p:spPr>
          <a:xfrm>
            <a:off x="11553825" y="5017770"/>
            <a:ext cx="506730" cy="506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2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8979" y="1077910"/>
            <a:ext cx="4273434" cy="41256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6046471" y="5855335"/>
            <a:ext cx="2838450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二栋二单元架空层（优化调整） 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84" name="组合 83"/>
          <p:cNvGrpSpPr/>
          <p:nvPr>
            <p:custDataLst>
              <p:tags r:id="rId12"/>
            </p:custDataLst>
          </p:nvPr>
        </p:nvGrpSpPr>
        <p:grpSpPr>
          <a:xfrm rot="0">
            <a:off x="8536940" y="3247390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5"/>
            </p:custDataLst>
          </p:nvPr>
        </p:nvGrpSpPr>
        <p:grpSpPr>
          <a:xfrm rot="0">
            <a:off x="7891780" y="355536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8"/>
            </p:custDataLst>
          </p:nvPr>
        </p:nvGrpSpPr>
        <p:grpSpPr>
          <a:xfrm rot="0">
            <a:off x="8642350" y="3767455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19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0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21"/>
            </p:custDataLst>
          </p:nvPr>
        </p:nvGrpSpPr>
        <p:grpSpPr>
          <a:xfrm rot="0">
            <a:off x="5619750" y="2987040"/>
            <a:ext cx="392430" cy="260350"/>
            <a:chOff x="-39" y="2691"/>
            <a:chExt cx="618" cy="410"/>
          </a:xfrm>
        </p:grpSpPr>
        <p:sp>
          <p:nvSpPr>
            <p:cNvPr id="3" name="椭圆 2"/>
            <p:cNvSpPr/>
            <p:nvPr>
              <p:custDataLst>
                <p:tags r:id="rId2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>
              <p:custDataLst>
                <p:tags r:id="rId2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24"/>
            </p:custDataLst>
          </p:nvPr>
        </p:nvGrpSpPr>
        <p:grpSpPr>
          <a:xfrm rot="0">
            <a:off x="6967220" y="2341245"/>
            <a:ext cx="392430" cy="260350"/>
            <a:chOff x="-39" y="2691"/>
            <a:chExt cx="618" cy="410"/>
          </a:xfrm>
        </p:grpSpPr>
        <p:sp>
          <p:nvSpPr>
            <p:cNvPr id="8" name="椭圆 7"/>
            <p:cNvSpPr/>
            <p:nvPr>
              <p:custDataLst>
                <p:tags r:id="rId2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2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>
            <p:custDataLst>
              <p:tags r:id="rId27"/>
            </p:custDataLst>
          </p:nvPr>
        </p:nvGrpSpPr>
        <p:grpSpPr>
          <a:xfrm rot="0">
            <a:off x="7275195" y="2147570"/>
            <a:ext cx="392430" cy="260350"/>
            <a:chOff x="-39" y="2691"/>
            <a:chExt cx="618" cy="410"/>
          </a:xfrm>
        </p:grpSpPr>
        <p:sp>
          <p:nvSpPr>
            <p:cNvPr id="33" name="椭圆 32"/>
            <p:cNvSpPr/>
            <p:nvPr>
              <p:custDataLst>
                <p:tags r:id="rId2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>
              <p:custDataLst>
                <p:tags r:id="rId2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>
            <p:custDataLst>
              <p:tags r:id="rId30"/>
            </p:custDataLst>
          </p:nvPr>
        </p:nvGrpSpPr>
        <p:grpSpPr>
          <a:xfrm rot="0">
            <a:off x="6761480" y="2113915"/>
            <a:ext cx="392430" cy="260350"/>
            <a:chOff x="-39" y="2691"/>
            <a:chExt cx="618" cy="410"/>
          </a:xfrm>
        </p:grpSpPr>
        <p:sp>
          <p:nvSpPr>
            <p:cNvPr id="39" name="椭圆 38"/>
            <p:cNvSpPr/>
            <p:nvPr>
              <p:custDataLst>
                <p:tags r:id="rId3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>
              <p:custDataLst>
                <p:tags r:id="rId3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1545680" y="2395494"/>
            <a:ext cx="530005" cy="60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54" descr="9ba86c88e4b40406b222142d5429eb69"/>
          <p:cNvPicPr>
            <a:picLocks noChangeAspect="1"/>
          </p:cNvPicPr>
          <p:nvPr/>
        </p:nvPicPr>
        <p:blipFill>
          <a:blip r:embed="rId34"/>
          <a:srcRect l="40221" t="65713" r="9308" b="8194"/>
          <a:stretch>
            <a:fillRect/>
          </a:stretch>
        </p:blipFill>
        <p:spPr>
          <a:xfrm>
            <a:off x="11536046" y="3361055"/>
            <a:ext cx="549275" cy="380365"/>
          </a:xfrm>
          <a:prstGeom prst="rect">
            <a:avLst/>
          </a:prstGeom>
        </p:spPr>
      </p:pic>
      <p:grpSp>
        <p:nvGrpSpPr>
          <p:cNvPr id="47" name="组合 46"/>
          <p:cNvGrpSpPr/>
          <p:nvPr>
            <p:custDataLst>
              <p:tags r:id="rId35"/>
            </p:custDataLst>
          </p:nvPr>
        </p:nvGrpSpPr>
        <p:grpSpPr>
          <a:xfrm rot="0">
            <a:off x="7275195" y="1895475"/>
            <a:ext cx="392430" cy="260350"/>
            <a:chOff x="-39" y="2691"/>
            <a:chExt cx="618" cy="410"/>
          </a:xfrm>
        </p:grpSpPr>
        <p:sp>
          <p:nvSpPr>
            <p:cNvPr id="49" name="椭圆 48"/>
            <p:cNvSpPr/>
            <p:nvPr>
              <p:custDataLst>
                <p:tags r:id="rId3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>
              <p:custDataLst>
                <p:tags r:id="rId3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 flipH="1">
            <a:off x="11536045" y="592455"/>
            <a:ext cx="524510" cy="725170"/>
          </a:xfrm>
          <a:prstGeom prst="rect">
            <a:avLst/>
          </a:prstGeom>
        </p:spPr>
      </p:pic>
    </p:spTree>
    <p:custDataLst>
      <p:tags r:id="rId3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bject 3"/>
          <p:cNvSpPr/>
          <p:nvPr>
            <p:custDataLst>
              <p:tags r:id="rId3"/>
            </p:custDataLst>
          </p:nvPr>
        </p:nvSpPr>
        <p:spPr>
          <a:xfrm>
            <a:off x="1523" y="0"/>
            <a:ext cx="12190476" cy="6858000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5" name="textbox 58"/>
          <p:cNvSpPr/>
          <p:nvPr/>
        </p:nvSpPr>
        <p:spPr>
          <a:xfrm>
            <a:off x="9188450" y="3367405"/>
            <a:ext cx="1588135" cy="213360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3000"/>
              </a:lnSpc>
            </a:pPr>
            <a:endParaRPr lang="en-US" altLang="en-US" sz="100" b="1" dirty="0">
              <a:solidFill>
                <a:schemeClr val="tx1"/>
              </a:solidFill>
            </a:endParaRPr>
          </a:p>
          <a:p>
            <a:pPr marL="12700" algn="dist" rtl="0" eaLnBrk="0">
              <a:lnSpc>
                <a:spcPts val="1480"/>
              </a:lnSpc>
            </a:pPr>
            <a:r>
              <a:rPr lang="zh-CN" sz="1200" b="1" kern="0" spc="-2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运动主题模块</a:t>
            </a:r>
            <a:endParaRPr lang="zh-CN" sz="1200" b="1" kern="0" spc="-2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60"/>
          <p:cNvSpPr/>
          <p:nvPr/>
        </p:nvSpPr>
        <p:spPr>
          <a:xfrm>
            <a:off x="9188450" y="3013075"/>
            <a:ext cx="1588135" cy="175895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0000"/>
              </a:lnSpc>
            </a:pPr>
            <a:endParaRPr lang="en-US" altLang="en-US" sz="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700" algn="dist" rtl="0" eaLnBrk="0">
              <a:lnSpc>
                <a:spcPct val="88000"/>
              </a:lnSpc>
            </a:pPr>
            <a:r>
              <a:rPr kumimoji="0" lang="en-US" altLang="zh-CN" sz="1000" b="1" i="0" u="none" strike="noStrike" kern="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RENDERING SCHEME</a:t>
            </a:r>
            <a:endParaRPr kumimoji="0" lang="en-US" altLang="zh-CN" sz="1000" b="1" i="0" u="none" strike="noStrike" kern="0" cap="none" spc="0" normalizeH="0" baseline="0" noProof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path"/>
          <p:cNvSpPr/>
          <p:nvPr/>
        </p:nvSpPr>
        <p:spPr>
          <a:xfrm flipV="1">
            <a:off x="1151255" y="3237230"/>
            <a:ext cx="9711055" cy="76200"/>
          </a:xfrm>
          <a:custGeom>
            <a:avLst/>
            <a:gdLst/>
            <a:ahLst/>
            <a:cxnLst/>
            <a:rect l="0" t="0" r="0" b="0"/>
            <a:pathLst>
              <a:path w="6960" h="10">
                <a:moveTo>
                  <a:pt x="0" y="5"/>
                </a:moveTo>
                <a:lnTo>
                  <a:pt x="6960" y="5"/>
                </a:lnTo>
              </a:path>
            </a:pathLst>
          </a:custGeom>
          <a:noFill/>
          <a:ln w="16510" cap="flat">
            <a:gradFill>
              <a:gsLst>
                <a:gs pos="0">
                  <a:schemeClr val="tx1">
                    <a:alpha val="10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1000000"/>
          </a:ln>
        </p:spPr>
        <p:txBody>
          <a:bodyPr rtlCol="0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textbox 58"/>
          <p:cNvSpPr/>
          <p:nvPr/>
        </p:nvSpPr>
        <p:spPr>
          <a:xfrm>
            <a:off x="9257030" y="3590290"/>
            <a:ext cx="1450975" cy="424815"/>
          </a:xfrm>
          <a:prstGeom prst="rect">
            <a:avLst/>
          </a:prstGeom>
        </p:spPr>
        <p:txBody>
          <a:bodyPr vert="horz" wrap="square" lIns="0" tIns="0" rIns="0" bIns="0"/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·1#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·2#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·3#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pic>
        <p:nvPicPr>
          <p:cNvPr id="19" name="图片 18" descr="C:/Users/312/Desktop/WPS图片(1).pngWPS图片(1)"/>
          <p:cNvPicPr>
            <a:picLocks noChangeAspect="1"/>
          </p:cNvPicPr>
          <p:nvPr/>
        </p:nvPicPr>
        <p:blipFill>
          <a:blip r:embed="rId4"/>
          <a:srcRect t="4" b="4"/>
          <a:stretch>
            <a:fillRect/>
          </a:stretch>
        </p:blipFill>
        <p:spPr>
          <a:xfrm>
            <a:off x="5115043" y="1164501"/>
            <a:ext cx="4668919" cy="4503600"/>
          </a:xfrm>
          <a:prstGeom prst="rect">
            <a:avLst/>
          </a:prstGeom>
        </p:spPr>
      </p:pic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9790556" y="167323"/>
          <a:ext cx="2304000" cy="7272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46735"/>
                <a:gridCol w="605265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7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体能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7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兵乓球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7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成品康体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7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7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成品康体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774000">
                <a:tc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休闲桌椅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6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99980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一栋二单元架空层（</a:t>
            </a: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原设计</a:t>
            </a: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 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C:\Users\CC\Desktop\架空层软装平面（图片PNG）\架空层软装优化前 平面\一栋二单元架空层平面图（优化前）.png一栋二单元架空层平面图（优化前）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33845" y="1176338"/>
            <a:ext cx="4669790" cy="45053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5975350" y="5855335"/>
            <a:ext cx="290258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buClrTx/>
              <a:buSzTx/>
              <a:buFontTx/>
            </a:pPr>
            <a:r>
              <a:rPr lang="zh-CN" sz="16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一栋二单元架空层（优化调整） </a:t>
            </a:r>
            <a:r>
              <a:rPr lang="en-US" altLang="zh-CN" sz="1000" b="1" spc="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C:\Users\CC\Desktop\架空层软装平面（图片PNG）\架空层软装优化前 平面\一栋二单元架空层平面图（优化前）.png一栋二单元架空层平面图（优化前）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0640" y="1176338"/>
            <a:ext cx="4669790" cy="4505325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578350" y="311118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/>
          <p:nvPr/>
        </p:nvPicPr>
        <p:blipFill>
          <a:blip r:embed="rId10"/>
          <a:stretch>
            <a:fillRect/>
          </a:stretch>
        </p:blipFill>
        <p:spPr>
          <a:xfrm>
            <a:off x="11529060" y="744855"/>
            <a:ext cx="551815" cy="304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图片 47"/>
          <p:cNvPicPr/>
          <p:nvPr/>
        </p:nvPicPr>
        <p:blipFill>
          <a:blip r:embed="rId11"/>
          <a:stretch>
            <a:fillRect/>
          </a:stretch>
        </p:blipFill>
        <p:spPr>
          <a:xfrm>
            <a:off x="11533505" y="1524635"/>
            <a:ext cx="554990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88750" y="2932430"/>
            <a:ext cx="435635" cy="612000"/>
          </a:xfrm>
          <a:prstGeom prst="rect">
            <a:avLst/>
          </a:prstGeom>
        </p:spPr>
      </p:pic>
      <p:pic>
        <p:nvPicPr>
          <p:cNvPr id="57" name="图片 56" descr="9ba86c88e4b40406b222142d5429eb69"/>
          <p:cNvPicPr>
            <a:picLocks noChangeAspect="1"/>
          </p:cNvPicPr>
          <p:nvPr/>
        </p:nvPicPr>
        <p:blipFill>
          <a:blip r:embed="rId13"/>
          <a:srcRect l="40221" t="65713" r="9308" b="8194"/>
          <a:stretch>
            <a:fillRect/>
          </a:stretch>
        </p:blipFill>
        <p:spPr>
          <a:xfrm>
            <a:off x="11536046" y="4586605"/>
            <a:ext cx="549275" cy="3803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45343" y="3805803"/>
            <a:ext cx="535940" cy="372745"/>
          </a:xfrm>
          <a:prstGeom prst="rect">
            <a:avLst/>
          </a:prstGeom>
        </p:spPr>
      </p:pic>
      <p:pic>
        <p:nvPicPr>
          <p:cNvPr id="43" name="图片 42"/>
          <p:cNvPicPr/>
          <p:nvPr/>
        </p:nvPicPr>
        <p:blipFill>
          <a:blip r:embed="rId15"/>
          <a:stretch>
            <a:fillRect/>
          </a:stretch>
        </p:blipFill>
        <p:spPr>
          <a:xfrm>
            <a:off x="11550650" y="2141855"/>
            <a:ext cx="515620" cy="610235"/>
          </a:xfrm>
          <a:prstGeom prst="rect">
            <a:avLst/>
          </a:prstGeom>
        </p:spPr>
      </p:pic>
      <p:pic>
        <p:nvPicPr>
          <p:cNvPr id="18" name="图片 17" descr="C:/Users/312/Desktop/WPS图片(1).pngWPS图片(1)"/>
          <p:cNvPicPr>
            <a:picLocks noChangeAspect="1"/>
          </p:cNvPicPr>
          <p:nvPr/>
        </p:nvPicPr>
        <p:blipFill>
          <a:blip r:embed="rId4"/>
          <a:srcRect t="4" b="4"/>
          <a:stretch>
            <a:fillRect/>
          </a:stretch>
        </p:blipFill>
        <p:spPr>
          <a:xfrm>
            <a:off x="5115043" y="1164501"/>
            <a:ext cx="4668919" cy="4503600"/>
          </a:xfrm>
          <a:prstGeom prst="rect">
            <a:avLst/>
          </a:prstGeom>
        </p:spPr>
      </p:pic>
      <p:grpSp>
        <p:nvGrpSpPr>
          <p:cNvPr id="84" name="组合 83"/>
          <p:cNvGrpSpPr/>
          <p:nvPr>
            <p:custDataLst>
              <p:tags r:id="rId16"/>
            </p:custDataLst>
          </p:nvPr>
        </p:nvGrpSpPr>
        <p:grpSpPr>
          <a:xfrm rot="0">
            <a:off x="8775065" y="2367915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9"/>
            </p:custDataLst>
          </p:nvPr>
        </p:nvGrpSpPr>
        <p:grpSpPr>
          <a:xfrm rot="0">
            <a:off x="8477885" y="2909570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2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2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2"/>
            </p:custDataLst>
          </p:nvPr>
        </p:nvGrpSpPr>
        <p:grpSpPr>
          <a:xfrm rot="0">
            <a:off x="8698865" y="3748405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3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4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25"/>
            </p:custDataLst>
          </p:nvPr>
        </p:nvGrpSpPr>
        <p:grpSpPr>
          <a:xfrm rot="0">
            <a:off x="6214745" y="3074035"/>
            <a:ext cx="392430" cy="260350"/>
            <a:chOff x="-39" y="2691"/>
            <a:chExt cx="618" cy="410"/>
          </a:xfrm>
        </p:grpSpPr>
        <p:sp>
          <p:nvSpPr>
            <p:cNvPr id="41" name="椭圆 40"/>
            <p:cNvSpPr/>
            <p:nvPr>
              <p:custDataLst>
                <p:tags r:id="rId2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>
              <p:custDataLst>
                <p:tags r:id="rId2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28"/>
            </p:custDataLst>
          </p:nvPr>
        </p:nvGrpSpPr>
        <p:grpSpPr>
          <a:xfrm rot="0">
            <a:off x="7266940" y="1967865"/>
            <a:ext cx="392430" cy="260350"/>
            <a:chOff x="-39" y="2691"/>
            <a:chExt cx="618" cy="410"/>
          </a:xfrm>
        </p:grpSpPr>
        <p:sp>
          <p:nvSpPr>
            <p:cNvPr id="8" name="椭圆 7"/>
            <p:cNvSpPr/>
            <p:nvPr>
              <p:custDataLst>
                <p:tags r:id="rId29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30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31"/>
            </p:custDataLst>
          </p:nvPr>
        </p:nvGrpSpPr>
        <p:grpSpPr>
          <a:xfrm rot="0">
            <a:off x="5523865" y="352679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3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3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34"/>
            </p:custDataLst>
          </p:nvPr>
        </p:nvGrpSpPr>
        <p:grpSpPr>
          <a:xfrm rot="0">
            <a:off x="5725795" y="3007360"/>
            <a:ext cx="392430" cy="260350"/>
            <a:chOff x="-39" y="2691"/>
            <a:chExt cx="618" cy="410"/>
          </a:xfrm>
        </p:grpSpPr>
        <p:sp>
          <p:nvSpPr>
            <p:cNvPr id="25" name="椭圆 24"/>
            <p:cNvSpPr/>
            <p:nvPr>
              <p:custDataLst>
                <p:tags r:id="rId3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>
              <p:custDataLst>
                <p:tags r:id="rId3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37"/>
            </p:custDataLst>
          </p:nvPr>
        </p:nvGrpSpPr>
        <p:grpSpPr>
          <a:xfrm rot="0">
            <a:off x="7016750" y="2291715"/>
            <a:ext cx="392430" cy="260350"/>
            <a:chOff x="-39" y="2691"/>
            <a:chExt cx="618" cy="410"/>
          </a:xfrm>
        </p:grpSpPr>
        <p:sp>
          <p:nvSpPr>
            <p:cNvPr id="31" name="椭圆 30"/>
            <p:cNvSpPr/>
            <p:nvPr>
              <p:custDataLst>
                <p:tags r:id="rId3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>
              <p:custDataLst>
                <p:tags r:id="rId3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>
            <p:custDataLst>
              <p:tags r:id="rId40"/>
            </p:custDataLst>
          </p:nvPr>
        </p:nvGrpSpPr>
        <p:grpSpPr>
          <a:xfrm rot="0">
            <a:off x="7539355" y="2592705"/>
            <a:ext cx="392430" cy="260350"/>
            <a:chOff x="-39" y="2691"/>
            <a:chExt cx="618" cy="410"/>
          </a:xfrm>
        </p:grpSpPr>
        <p:sp>
          <p:nvSpPr>
            <p:cNvPr id="39" name="椭圆 38"/>
            <p:cNvSpPr/>
            <p:nvPr>
              <p:custDataLst>
                <p:tags r:id="rId4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>
              <p:custDataLst>
                <p:tags r:id="rId4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4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0556" y="441008"/>
          <a:ext cx="2879725" cy="5975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2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成品康体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99980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二栋三单元架空层（原设计）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4" name="右箭头 103"/>
          <p:cNvSpPr/>
          <p:nvPr/>
        </p:nvSpPr>
        <p:spPr>
          <a:xfrm>
            <a:off x="4547870" y="3092133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005196" y="5855335"/>
            <a:ext cx="2882900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二栋</a:t>
            </a: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88750" y="1932305"/>
            <a:ext cx="435635" cy="612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589385" y="2895600"/>
            <a:ext cx="435155" cy="612000"/>
          </a:xfrm>
          <a:prstGeom prst="rect">
            <a:avLst/>
          </a:prstGeom>
        </p:spPr>
      </p:pic>
      <p:pic>
        <p:nvPicPr>
          <p:cNvPr id="8" name="图片 7" descr="C:\Users\CC\Desktop\架空层软装平面（图片PNG）\架空层软装优化前 平面\二栋三单元架空层平面图（优化前）.png二栋三单元架空层平面图（优化前）"/>
          <p:cNvPicPr>
            <a:picLocks noChangeAspect="1"/>
          </p:cNvPicPr>
          <p:nvPr/>
        </p:nvPicPr>
        <p:blipFill>
          <a:blip r:embed="rId10"/>
          <a:srcRect l="8168" t="220" r="4696" b="322"/>
          <a:stretch>
            <a:fillRect/>
          </a:stretch>
        </p:blipFill>
        <p:spPr>
          <a:xfrm>
            <a:off x="-1270" y="1252220"/>
            <a:ext cx="4753610" cy="4312920"/>
          </a:xfrm>
          <a:prstGeom prst="rect">
            <a:avLst/>
          </a:prstGeom>
        </p:spPr>
      </p:pic>
      <p:pic>
        <p:nvPicPr>
          <p:cNvPr id="18" name="图片 17" descr="C:\Users\CC\Desktop\架空层软装平面（图片PNG）\架空层软装优化前 平面\二栋三单元架空层平面图（优化前）.png二栋三单元架空层平面图（优化前）"/>
          <p:cNvPicPr>
            <a:picLocks noChangeAspect="1"/>
          </p:cNvPicPr>
          <p:nvPr/>
        </p:nvPicPr>
        <p:blipFill>
          <a:blip r:embed="rId10"/>
          <a:srcRect l="8168" t="220" r="4696" b="439"/>
          <a:stretch>
            <a:fillRect/>
          </a:stretch>
        </p:blipFill>
        <p:spPr>
          <a:xfrm>
            <a:off x="-1270" y="1252220"/>
            <a:ext cx="4753610" cy="4307840"/>
          </a:xfrm>
          <a:prstGeom prst="rect">
            <a:avLst/>
          </a:prstGeom>
        </p:spPr>
      </p:pic>
      <p:pic>
        <p:nvPicPr>
          <p:cNvPr id="40" name="图片 39"/>
          <p:cNvPicPr/>
          <p:nvPr/>
        </p:nvPicPr>
        <p:blipFill>
          <a:blip r:embed="rId11"/>
          <a:stretch>
            <a:fillRect/>
          </a:stretch>
        </p:blipFill>
        <p:spPr>
          <a:xfrm>
            <a:off x="11554460" y="1129665"/>
            <a:ext cx="520700" cy="287020"/>
          </a:xfrm>
          <a:prstGeom prst="rect">
            <a:avLst/>
          </a:prstGeom>
        </p:spPr>
      </p:pic>
      <p:pic>
        <p:nvPicPr>
          <p:cNvPr id="9" name="图片 8" descr="C:/Users/312/Desktop/WPS图片(2).pngWPS图片(2)"/>
          <p:cNvPicPr>
            <a:picLocks noChangeAspect="1"/>
          </p:cNvPicPr>
          <p:nvPr/>
        </p:nvPicPr>
        <p:blipFill>
          <a:blip r:embed="rId12"/>
          <a:srcRect l="8" r="8"/>
          <a:stretch>
            <a:fillRect/>
          </a:stretch>
        </p:blipFill>
        <p:spPr>
          <a:xfrm>
            <a:off x="5090725" y="1248365"/>
            <a:ext cx="4676280" cy="4309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45343" y="3891528"/>
            <a:ext cx="535940" cy="372745"/>
          </a:xfrm>
          <a:prstGeom prst="rect">
            <a:avLst/>
          </a:prstGeom>
        </p:spPr>
      </p:pic>
      <p:pic>
        <p:nvPicPr>
          <p:cNvPr id="11" name="图片 10" descr="C:/Users/312/Desktop/WPS图片(2).pngWPS图片(2)"/>
          <p:cNvPicPr>
            <a:picLocks noChangeAspect="1"/>
          </p:cNvPicPr>
          <p:nvPr/>
        </p:nvPicPr>
        <p:blipFill>
          <a:blip r:embed="rId12"/>
          <a:srcRect l="8" r="8"/>
          <a:stretch>
            <a:fillRect/>
          </a:stretch>
        </p:blipFill>
        <p:spPr>
          <a:xfrm>
            <a:off x="5090725" y="1248365"/>
            <a:ext cx="4676280" cy="4309200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4"/>
            </p:custDataLst>
          </p:nvPr>
        </p:nvGrpSpPr>
        <p:grpSpPr>
          <a:xfrm rot="0">
            <a:off x="6467475" y="3569970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7"/>
            </p:custDataLst>
          </p:nvPr>
        </p:nvGrpSpPr>
        <p:grpSpPr>
          <a:xfrm rot="0">
            <a:off x="7757795" y="1907540"/>
            <a:ext cx="392430" cy="260350"/>
            <a:chOff x="-39" y="2691"/>
            <a:chExt cx="618" cy="410"/>
          </a:xfrm>
        </p:grpSpPr>
        <p:sp>
          <p:nvSpPr>
            <p:cNvPr id="16" name="椭圆 15"/>
            <p:cNvSpPr/>
            <p:nvPr>
              <p:custDataLst>
                <p:tags r:id="rId1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1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20"/>
            </p:custDataLst>
          </p:nvPr>
        </p:nvGrpSpPr>
        <p:grpSpPr>
          <a:xfrm rot="0">
            <a:off x="7469505" y="1642745"/>
            <a:ext cx="392430" cy="260350"/>
            <a:chOff x="-39" y="2691"/>
            <a:chExt cx="618" cy="410"/>
          </a:xfrm>
        </p:grpSpPr>
        <p:sp>
          <p:nvSpPr>
            <p:cNvPr id="6" name="椭圆 5"/>
            <p:cNvSpPr/>
            <p:nvPr>
              <p:custDataLst>
                <p:tags r:id="rId21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22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>
            <p:custDataLst>
              <p:tags r:id="rId23"/>
            </p:custDataLst>
          </p:nvPr>
        </p:nvGrpSpPr>
        <p:grpSpPr>
          <a:xfrm rot="0">
            <a:off x="7392035" y="1993265"/>
            <a:ext cx="392430" cy="260350"/>
            <a:chOff x="-39" y="2691"/>
            <a:chExt cx="618" cy="410"/>
          </a:xfrm>
        </p:grpSpPr>
        <p:sp>
          <p:nvSpPr>
            <p:cNvPr id="26" name="椭圆 25"/>
            <p:cNvSpPr/>
            <p:nvPr>
              <p:custDataLst>
                <p:tags r:id="rId24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>
              <p:custDataLst>
                <p:tags r:id="rId25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>
            <p:custDataLst>
              <p:tags r:id="rId26"/>
            </p:custDataLst>
          </p:nvPr>
        </p:nvGrpSpPr>
        <p:grpSpPr>
          <a:xfrm rot="0">
            <a:off x="5612765" y="3304540"/>
            <a:ext cx="392430" cy="260350"/>
            <a:chOff x="-39" y="2691"/>
            <a:chExt cx="618" cy="410"/>
          </a:xfrm>
        </p:grpSpPr>
        <p:sp>
          <p:nvSpPr>
            <p:cNvPr id="23" name="椭圆 22"/>
            <p:cNvSpPr/>
            <p:nvPr>
              <p:custDataLst>
                <p:tags r:id="rId27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>
              <p:custDataLst>
                <p:tags r:id="rId28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29"/>
            </p:custDataLst>
          </p:nvPr>
        </p:nvGrpSpPr>
        <p:grpSpPr>
          <a:xfrm rot="0">
            <a:off x="5653405" y="3556635"/>
            <a:ext cx="392430" cy="260350"/>
            <a:chOff x="-39" y="2691"/>
            <a:chExt cx="618" cy="410"/>
          </a:xfrm>
        </p:grpSpPr>
        <p:sp>
          <p:nvSpPr>
            <p:cNvPr id="32" name="椭圆 31"/>
            <p:cNvSpPr/>
            <p:nvPr>
              <p:custDataLst>
                <p:tags r:id="rId30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>
              <p:custDataLst>
                <p:tags r:id="rId31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图片 167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7" name="object 3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graphicFrame>
        <p:nvGraphicFramePr>
          <p:cNvPr id="37" name="object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790556" y="441008"/>
          <a:ext cx="2304000" cy="50399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6000"/>
                <a:gridCol w="576000"/>
                <a:gridCol w="576000"/>
                <a:gridCol w="576000"/>
              </a:tblGrid>
              <a:tr h="360045">
                <a:tc gridSpan="4">
                  <a:txBody>
                    <a:bodyPr/>
                    <a:p>
                      <a:pPr marR="24130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FontTx/>
                      </a:pPr>
                      <a:r>
                        <a:rPr lang="en-US" altLang="zh-CN" sz="1500" b="1" dirty="0">
                          <a:latin typeface="微软雅黑" panose="020B0503020204020204" pitchFamily="34" charset="-122"/>
                        </a:rPr>
                        <a:t>软装清单</a:t>
                      </a:r>
                      <a:endParaRPr lang="en-US" altLang="zh-CN" sz="1500" b="1" dirty="0">
                        <a:latin typeface="微软雅黑" panose="020B0503020204020204" pitchFamily="34" charset="-122"/>
                      </a:endParaRPr>
                    </a:p>
                  </a:txBody>
                  <a:tcPr marL="0" marR="0" marT="71755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D9D9D9"/>
                    </a:solidFill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 marL="0" marR="0" marT="0" marB="0"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成品康体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成品体能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成品运动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件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3599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en-US" altLang="zh-CN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en-US" altLang="zh-CN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兵乓球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台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ClrTx/>
                        <a:buSzTx/>
                        <a:buNone/>
                      </a:pP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1</a:t>
                      </a:r>
                      <a:r>
                        <a:rPr lang="zh-CN" altLang="en-US" sz="10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+mn-ea"/>
                        </a:rPr>
                        <a:t>组</a:t>
                      </a: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spcBef>
                          <a:spcPts val="0"/>
                        </a:spcBef>
                        <a:buNone/>
                      </a:pPr>
                      <a:endParaRPr lang="zh-CN" altLang="en-US" sz="10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3" name="文本框 102"/>
          <p:cNvSpPr txBox="1"/>
          <p:nvPr>
            <p:custDataLst>
              <p:tags r:id="rId5"/>
            </p:custDataLst>
          </p:nvPr>
        </p:nvSpPr>
        <p:spPr>
          <a:xfrm>
            <a:off x="331470" y="167640"/>
            <a:ext cx="4105910" cy="2978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软装平面示意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6" name="文本框 35"/>
          <p:cNvSpPr txBox="1"/>
          <p:nvPr>
            <p:custDataLst>
              <p:tags r:id="rId6"/>
            </p:custDataLst>
          </p:nvPr>
        </p:nvSpPr>
        <p:spPr>
          <a:xfrm>
            <a:off x="987108" y="5855335"/>
            <a:ext cx="2751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三栋二单元架空层（原设计）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C:/Users/312/Desktop/架空层软装平面（图片PNG）/架空层软装优化前 平面/三栋二单元架空层平面图（优化前）.png三栋二单元架空层平面图（优化前）"/>
          <p:cNvPicPr>
            <a:picLocks noChangeAspect="1"/>
          </p:cNvPicPr>
          <p:nvPr/>
        </p:nvPicPr>
        <p:blipFill>
          <a:blip r:embed="rId7"/>
          <a:srcRect l="9436" t="1480" r="9436" b="648"/>
          <a:stretch>
            <a:fillRect/>
          </a:stretch>
        </p:blipFill>
        <p:spPr>
          <a:xfrm>
            <a:off x="63500" y="1306830"/>
            <a:ext cx="4598670" cy="4409440"/>
          </a:xfrm>
          <a:prstGeom prst="rect">
            <a:avLst/>
          </a:prstGeom>
        </p:spPr>
      </p:pic>
      <p:sp>
        <p:nvSpPr>
          <p:cNvPr id="104" name="右箭头 103"/>
          <p:cNvSpPr/>
          <p:nvPr/>
        </p:nvSpPr>
        <p:spPr>
          <a:xfrm>
            <a:off x="4444365" y="3235008"/>
            <a:ext cx="596265" cy="483235"/>
          </a:xfrm>
          <a:prstGeom prst="rightArrow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60000">
                <a:srgbClr val="FFC0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5927725" y="5855335"/>
            <a:ext cx="2878455" cy="267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ctr">
              <a:buClrTx/>
              <a:buSzTx/>
              <a:buFontTx/>
            </a:pPr>
            <a:r>
              <a:rPr lang="zh-CN" sz="16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三栋二单元架空层（优化调整） </a:t>
            </a:r>
            <a:r>
              <a:rPr lang="en-US" altLang="zh-CN" sz="1000" b="1" spc="5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1000" b="1" spc="5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C:/Users/312/Desktop/架空层软装平面（图片PNG）/架空层软装优化前 平面/三栋二单元架空层平面图（优化前）.png三栋二单元架空层平面图（优化前）"/>
          <p:cNvPicPr>
            <a:picLocks noChangeAspect="1"/>
          </p:cNvPicPr>
          <p:nvPr/>
        </p:nvPicPr>
        <p:blipFill>
          <a:blip r:embed="rId7"/>
          <a:srcRect l="9436" t="1480" r="9436" b="648"/>
          <a:stretch>
            <a:fillRect/>
          </a:stretch>
        </p:blipFill>
        <p:spPr>
          <a:xfrm>
            <a:off x="63500" y="1306830"/>
            <a:ext cx="4598670" cy="440944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9"/>
          <a:stretch>
            <a:fillRect/>
          </a:stretch>
        </p:blipFill>
        <p:spPr>
          <a:xfrm>
            <a:off x="11544935" y="2161540"/>
            <a:ext cx="520700" cy="287020"/>
          </a:xfrm>
          <a:prstGeom prst="rect">
            <a:avLst/>
          </a:prstGeom>
        </p:spPr>
      </p:pic>
      <p:pic>
        <p:nvPicPr>
          <p:cNvPr id="3" name="图片 2" descr="C:/Users/312/Desktop/WPS图片(3).pngWPS图片(3)"/>
          <p:cNvPicPr>
            <a:picLocks noChangeAspect="1"/>
          </p:cNvPicPr>
          <p:nvPr/>
        </p:nvPicPr>
        <p:blipFill>
          <a:blip r:embed="rId10"/>
          <a:srcRect l="6" r="6"/>
          <a:stretch>
            <a:fillRect/>
          </a:stretch>
        </p:blipFill>
        <p:spPr>
          <a:xfrm>
            <a:off x="4949349" y="1293850"/>
            <a:ext cx="4819967" cy="4410000"/>
          </a:xfrm>
          <a:prstGeom prst="rect">
            <a:avLst/>
          </a:prstGeom>
        </p:spPr>
      </p:pic>
      <p:pic>
        <p:nvPicPr>
          <p:cNvPr id="48" name="图片 47"/>
          <p:cNvPicPr/>
          <p:nvPr/>
        </p:nvPicPr>
        <p:blipFill>
          <a:blip r:embed="rId11"/>
          <a:stretch>
            <a:fillRect/>
          </a:stretch>
        </p:blipFill>
        <p:spPr>
          <a:xfrm>
            <a:off x="11533505" y="4885690"/>
            <a:ext cx="554990" cy="27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88750" y="3736975"/>
            <a:ext cx="435635" cy="612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89385" y="2822575"/>
            <a:ext cx="435155" cy="61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45343" y="1084193"/>
            <a:ext cx="535940" cy="372745"/>
          </a:xfrm>
          <a:prstGeom prst="rect">
            <a:avLst/>
          </a:prstGeom>
        </p:spPr>
      </p:pic>
      <p:pic>
        <p:nvPicPr>
          <p:cNvPr id="25" name="图片 24" descr="C:/Users/312/Desktop/WPS图片(3).pngWPS图片(3)"/>
          <p:cNvPicPr>
            <a:picLocks noChangeAspect="1"/>
          </p:cNvPicPr>
          <p:nvPr/>
        </p:nvPicPr>
        <p:blipFill>
          <a:blip r:embed="rId10"/>
          <a:srcRect l="6" r="6"/>
          <a:stretch>
            <a:fillRect/>
          </a:stretch>
        </p:blipFill>
        <p:spPr>
          <a:xfrm>
            <a:off x="4949349" y="1293850"/>
            <a:ext cx="4819967" cy="4410000"/>
          </a:xfrm>
          <a:prstGeom prst="rect">
            <a:avLst/>
          </a:prstGeom>
        </p:spPr>
      </p:pic>
      <p:grpSp>
        <p:nvGrpSpPr>
          <p:cNvPr id="84" name="组合 83"/>
          <p:cNvGrpSpPr/>
          <p:nvPr>
            <p:custDataLst>
              <p:tags r:id="rId15"/>
            </p:custDataLst>
          </p:nvPr>
        </p:nvGrpSpPr>
        <p:grpSpPr>
          <a:xfrm rot="0">
            <a:off x="8721725" y="2491105"/>
            <a:ext cx="392430" cy="260350"/>
            <a:chOff x="-39" y="2691"/>
            <a:chExt cx="618" cy="410"/>
          </a:xfrm>
        </p:grpSpPr>
        <p:sp>
          <p:nvSpPr>
            <p:cNvPr id="10" name="椭圆 9"/>
            <p:cNvSpPr/>
            <p:nvPr>
              <p:custDataLst>
                <p:tags r:id="rId16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18"/>
            </p:custDataLst>
          </p:nvPr>
        </p:nvGrpSpPr>
        <p:grpSpPr>
          <a:xfrm rot="0">
            <a:off x="6934200" y="1743075"/>
            <a:ext cx="392430" cy="260350"/>
            <a:chOff x="-39" y="2691"/>
            <a:chExt cx="618" cy="410"/>
          </a:xfrm>
        </p:grpSpPr>
        <p:sp>
          <p:nvSpPr>
            <p:cNvPr id="13" name="椭圆 12"/>
            <p:cNvSpPr/>
            <p:nvPr>
              <p:custDataLst>
                <p:tags r:id="rId19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21"/>
            </p:custDataLst>
          </p:nvPr>
        </p:nvGrpSpPr>
        <p:grpSpPr>
          <a:xfrm rot="0">
            <a:off x="7150735" y="2264410"/>
            <a:ext cx="392430" cy="260350"/>
            <a:chOff x="-39" y="2691"/>
            <a:chExt cx="618" cy="410"/>
          </a:xfrm>
        </p:grpSpPr>
        <p:sp>
          <p:nvSpPr>
            <p:cNvPr id="9" name="椭圆 8"/>
            <p:cNvSpPr/>
            <p:nvPr>
              <p:custDataLst>
                <p:tags r:id="rId22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>
              <p:custDataLst>
                <p:tags r:id="rId23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24"/>
            </p:custDataLst>
          </p:nvPr>
        </p:nvGrpSpPr>
        <p:grpSpPr>
          <a:xfrm rot="0">
            <a:off x="7150735" y="2696210"/>
            <a:ext cx="392430" cy="260350"/>
            <a:chOff x="-39" y="2691"/>
            <a:chExt cx="618" cy="410"/>
          </a:xfrm>
        </p:grpSpPr>
        <p:sp>
          <p:nvSpPr>
            <p:cNvPr id="17" name="椭圆 16"/>
            <p:cNvSpPr/>
            <p:nvPr>
              <p:custDataLst>
                <p:tags r:id="rId25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26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27"/>
            </p:custDataLst>
          </p:nvPr>
        </p:nvGrpSpPr>
        <p:grpSpPr>
          <a:xfrm rot="0">
            <a:off x="8373110" y="3515360"/>
            <a:ext cx="392430" cy="260350"/>
            <a:chOff x="-39" y="2691"/>
            <a:chExt cx="618" cy="410"/>
          </a:xfrm>
        </p:grpSpPr>
        <p:sp>
          <p:nvSpPr>
            <p:cNvPr id="22" name="椭圆 21"/>
            <p:cNvSpPr/>
            <p:nvPr>
              <p:custDataLst>
                <p:tags r:id="rId28"/>
              </p:custDataLst>
            </p:nvPr>
          </p:nvSpPr>
          <p:spPr>
            <a:xfrm>
              <a:off x="179" y="2804"/>
              <a:ext cx="221" cy="221"/>
            </a:xfrm>
            <a:prstGeom prst="ellipse">
              <a:avLst/>
            </a:prstGeom>
            <a:solidFill>
              <a:srgbClr val="FFA6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>
              <p:custDataLst>
                <p:tags r:id="rId29"/>
              </p:custDataLst>
            </p:nvPr>
          </p:nvSpPr>
          <p:spPr>
            <a:xfrm>
              <a:off x="-39" y="2691"/>
              <a:ext cx="618" cy="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1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9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jhk-171213265699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alphaModFix amt="20000"/>
            <a:grayscl/>
            <a:lum bright="24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object 3"/>
          <p:cNvSpPr/>
          <p:nvPr>
            <p:custDataLst>
              <p:tags r:id="rId3"/>
            </p:custDataLst>
          </p:nvPr>
        </p:nvSpPr>
        <p:spPr>
          <a:xfrm>
            <a:off x="1523" y="0"/>
            <a:ext cx="12190476" cy="6858000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</p:spPr>
        <p:txBody>
          <a:bodyPr wrap="square" lIns="0" tIns="0" rIns="0" bIns="0" rtlCol="0"/>
          <a:p>
            <a:br/>
          </a:p>
          <a:p/>
          <a:p/>
          <a:p/>
          <a:p/>
        </p:txBody>
      </p:sp>
      <p:sp>
        <p:nvSpPr>
          <p:cNvPr id="5" name="textbox 58"/>
          <p:cNvSpPr/>
          <p:nvPr/>
        </p:nvSpPr>
        <p:spPr>
          <a:xfrm>
            <a:off x="9188450" y="3367405"/>
            <a:ext cx="1588135" cy="213360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3000"/>
              </a:lnSpc>
            </a:pPr>
            <a:endParaRPr lang="en-US" altLang="en-US" sz="100" b="1" dirty="0">
              <a:solidFill>
                <a:schemeClr val="tx1"/>
              </a:solidFill>
            </a:endParaRPr>
          </a:p>
          <a:p>
            <a:pPr marL="12700" algn="dist" rtl="0" eaLnBrk="0">
              <a:lnSpc>
                <a:spcPts val="1480"/>
              </a:lnSpc>
            </a:pPr>
            <a:r>
              <a:rPr lang="zh-CN" sz="1200" b="1" kern="0" spc="-20" dirty="0">
                <a:solidFill>
                  <a:schemeClr val="tx1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老人康养模块</a:t>
            </a:r>
            <a:endParaRPr lang="zh-CN" sz="1200" b="1" kern="0" spc="-20" dirty="0">
              <a:solidFill>
                <a:schemeClr val="tx1"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box 60"/>
          <p:cNvSpPr/>
          <p:nvPr/>
        </p:nvSpPr>
        <p:spPr>
          <a:xfrm>
            <a:off x="9188450" y="3013075"/>
            <a:ext cx="1588135" cy="175895"/>
          </a:xfrm>
          <a:prstGeom prst="rect">
            <a:avLst/>
          </a:prstGeom>
        </p:spPr>
        <p:txBody>
          <a:bodyPr vert="horz" wrap="square" lIns="0" tIns="0" rIns="0" bIns="0"/>
          <a:p>
            <a:pPr algn="dist" rtl="0" eaLnBrk="0">
              <a:lnSpc>
                <a:spcPct val="80000"/>
              </a:lnSpc>
            </a:pPr>
            <a:endParaRPr lang="en-US" altLang="en-US" sz="1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700" algn="dist" rtl="0" eaLnBrk="0">
              <a:lnSpc>
                <a:spcPct val="88000"/>
              </a:lnSpc>
            </a:pPr>
            <a:r>
              <a:rPr kumimoji="0" lang="en-US" altLang="zh-CN" sz="1000" b="1" i="0" u="none" strike="noStrike" kern="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RENDERING SCHEME</a:t>
            </a:r>
            <a:endParaRPr kumimoji="0" lang="en-US" altLang="zh-CN" sz="1000" b="1" i="0" u="none" strike="noStrike" kern="0" cap="none" spc="0" normalizeH="0" baseline="0" noProof="1" dirty="0">
              <a:solidFill>
                <a:schemeClr val="tx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9" name="path"/>
          <p:cNvSpPr/>
          <p:nvPr/>
        </p:nvSpPr>
        <p:spPr>
          <a:xfrm flipV="1">
            <a:off x="1151255" y="3237230"/>
            <a:ext cx="9711055" cy="76200"/>
          </a:xfrm>
          <a:custGeom>
            <a:avLst/>
            <a:gdLst/>
            <a:ahLst/>
            <a:cxnLst/>
            <a:rect l="0" t="0" r="0" b="0"/>
            <a:pathLst>
              <a:path w="6960" h="10">
                <a:moveTo>
                  <a:pt x="0" y="5"/>
                </a:moveTo>
                <a:lnTo>
                  <a:pt x="6960" y="5"/>
                </a:lnTo>
              </a:path>
            </a:pathLst>
          </a:custGeom>
          <a:noFill/>
          <a:ln w="16510" cap="flat">
            <a:gradFill>
              <a:gsLst>
                <a:gs pos="0">
                  <a:schemeClr val="tx1">
                    <a:alpha val="10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miter lim="1000000"/>
          </a:ln>
        </p:spPr>
        <p:txBody>
          <a:bodyPr rtlCol="0"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11" name="textbox 58"/>
          <p:cNvSpPr/>
          <p:nvPr/>
        </p:nvSpPr>
        <p:spPr>
          <a:xfrm>
            <a:off x="9257030" y="3590290"/>
            <a:ext cx="1450975" cy="424815"/>
          </a:xfrm>
          <a:prstGeom prst="rect">
            <a:avLst/>
          </a:prstGeom>
        </p:spPr>
        <p:txBody>
          <a:bodyPr vert="horz" wrap="square" lIns="0" tIns="0" rIns="0" bIns="0"/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·1#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dist" rtl="0" eaLnBrk="0" fontAlgn="auto">
              <a:lnSpc>
                <a:spcPct val="150000"/>
              </a:lnSpc>
            </a:pP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·3#</a:t>
            </a:r>
            <a:r>
              <a:rPr lang="zh-CN" altLang="en-US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一单元</a:t>
            </a:r>
            <a:r>
              <a:rPr lang="en-US" altLang="zh-CN" sz="900" b="1" kern="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dist" rtl="0" eaLnBrk="0" fontAlgn="auto">
              <a:lnSpc>
                <a:spcPct val="150000"/>
              </a:lnSpc>
            </a:pPr>
            <a:endParaRPr lang="en-US" altLang="zh-CN" sz="900" b="1" kern="0" spc="-2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01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02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03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04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0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06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07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08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09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11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2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3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14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6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17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8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19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21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22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123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24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2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126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33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34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3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3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3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3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3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4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4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4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4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5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5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5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59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66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67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16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6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7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7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7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7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8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8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8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8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9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9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19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9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195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01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0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0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0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0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0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0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0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0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1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1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1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1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25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26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2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2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2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3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3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3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3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4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42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49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5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5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5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5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5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5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5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5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5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6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6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6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6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7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72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76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77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8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8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8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8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9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29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9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294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01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02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0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0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0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0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0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0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0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1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1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1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1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2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2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2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2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3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3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33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38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39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4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4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4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4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5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5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5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5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61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68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69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7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7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7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79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83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84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8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8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8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9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9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39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9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395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399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0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0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05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0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0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0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0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11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15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16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1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1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2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2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27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31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32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3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36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37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3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39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4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4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43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47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48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5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2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3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5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5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5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59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63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64.xml><?xml version="1.0" encoding="utf-8"?>
<p:tagLst xmlns:p="http://schemas.openxmlformats.org/presentationml/2006/main">
  <p:tag name="KSO_WM_BEAUTIFY_FLAG" val=""/>
  <p:tag name="KSO_WM_DIAGRAM_VIRTUALLY_FRAME" val="{&quot;height&quot;:261.25,&quot;left&quot;:3.05,&quot;top&quot;:136.1,&quot;width&quot;:302.3}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67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68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69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71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72.xml><?xml version="1.0" encoding="utf-8"?>
<p:tagLst xmlns:p="http://schemas.openxmlformats.org/presentationml/2006/main">
  <p:tag name="KSO_WM_DIAGRAM_VIRTUALLY_FRAME" val="{&quot;height&quot;:284.55,&quot;left&quot;:0.3,&quot;top&quot;:112.85,&quot;width&quot;:305.1}"/>
</p:tagLst>
</file>

<file path=ppt/tags/tag473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74.xml><?xml version="1.0" encoding="utf-8"?>
<p:tagLst xmlns:p="http://schemas.openxmlformats.org/presentationml/2006/main">
  <p:tag name="KSO_WM_BEAUTIFY_FLAG" val=""/>
  <p:tag name="KSO_WM_DIAGRAM_VIRTUALLY_FRAME" val="{&quot;height&quot;:284.55,&quot;left&quot;:0.3,&quot;top&quot;:112.85,&quot;width&quot;:305.1}"/>
</p:tagLst>
</file>

<file path=ppt/tags/tag475.xml><?xml version="1.0" encoding="utf-8"?>
<p:tagLst xmlns:p="http://schemas.openxmlformats.org/presentationml/2006/main">
  <p:tag name="KSO_WM_TEMPLATE_TOPIC_ID" val="2803846"/>
  <p:tag name="KSO_WM_TEMPLATE_OUTLINE_ID" val="6"/>
  <p:tag name="KSO_WM_TEMPLATE_SCENE_ID" val="1"/>
  <p:tag name="KSO_WM_TEMPLATE_JOB_ID" val="6"/>
  <p:tag name="KSO_WM_TEMPLATE_TOPIC_DEFAULT" val="0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8.xml><?xml version="1.0" encoding="utf-8"?>
<p:tagLst xmlns:p="http://schemas.openxmlformats.org/presentationml/2006/main">
  <p:tag name="commondata" val="eyJoZGlkIjoiMGU3ZTk4YmVlMjJlMjc0MzY2MDlhMDJjYjBhNDFmYWMifQ==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69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1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2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73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4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6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77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8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79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81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2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3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4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8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6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7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88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89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1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2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93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4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5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6.xml><?xml version="1.0" encoding="utf-8"?>
<p:tagLst xmlns:p="http://schemas.openxmlformats.org/presentationml/2006/main">
  <p:tag name="KSO_WM_DIAGRAM_VIRTUALLY_FRAME" val="{&quot;height&quot;:284.55,&quot;left&quot;:1.8,&quot;top&quot;:112.85,&quot;width&quot;:303.6}"/>
</p:tagLst>
</file>

<file path=ppt/tags/tag97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8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ags/tag99.xml><?xml version="1.0" encoding="utf-8"?>
<p:tagLst xmlns:p="http://schemas.openxmlformats.org/presentationml/2006/main">
  <p:tag name="KSO_WM_BEAUTIFY_FLAG" val=""/>
  <p:tag name="KSO_WM_DIAGRAM_VIRTUALLY_FRAME" val="{&quot;height&quot;:284.55,&quot;left&quot;:1.8,&quot;top&quot;:112.85,&quot;width&quot;:303.6}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2775</Words>
  <Application>WPS 演示</Application>
  <PresentationFormat>宽屏</PresentationFormat>
  <Paragraphs>1099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Wingdings</vt:lpstr>
      <vt:lpstr>fontello</vt:lpstr>
      <vt:lpstr>Myriad Pro</vt:lpstr>
      <vt:lpstr>Microsoft YaHei UI</vt:lpstr>
      <vt:lpstr>Times New Roman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周志敏</cp:lastModifiedBy>
  <cp:revision>364</cp:revision>
  <dcterms:created xsi:type="dcterms:W3CDTF">2019-06-19T02:08:00Z</dcterms:created>
  <dcterms:modified xsi:type="dcterms:W3CDTF">2026-07-29T01:25:23Z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0F632CE415664737B7B7BDAC413F9464_13</vt:lpwstr>
  </property>
</Properties>
</file>