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>
      <p:cViewPr varScale="1">
        <p:scale>
          <a:sx n="124" d="100"/>
          <a:sy n="124" d="100"/>
        </p:scale>
        <p:origin x="6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5EB3-94C2-2E42-AC09-06DDCE8EA5B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F193-5293-6548-A5C5-BFEEA0296D6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5EB3-94C2-2E42-AC09-06DDCE8EA5B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F193-5293-6548-A5C5-BFEEA0296D6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5EB3-94C2-2E42-AC09-06DDCE8EA5B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F193-5293-6548-A5C5-BFEEA0296D6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5EB3-94C2-2E42-AC09-06DDCE8EA5B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F193-5293-6548-A5C5-BFEEA0296D6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5EB3-94C2-2E42-AC09-06DDCE8EA5B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F193-5293-6548-A5C5-BFEEA0296D6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5EB3-94C2-2E42-AC09-06DDCE8EA5B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F193-5293-6548-A5C5-BFEEA0296D6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5EB3-94C2-2E42-AC09-06DDCE8EA5B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F193-5293-6548-A5C5-BFEEA0296D6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5EB3-94C2-2E42-AC09-06DDCE8EA5B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F193-5293-6548-A5C5-BFEEA0296D6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5EB3-94C2-2E42-AC09-06DDCE8EA5B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F193-5293-6548-A5C5-BFEEA0296D6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5EB3-94C2-2E42-AC09-06DDCE8EA5B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F193-5293-6548-A5C5-BFEEA0296D6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B5EB3-94C2-2E42-AC09-06DDCE8EA5B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AF193-5293-6548-A5C5-BFEEA0296D6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B5EB3-94C2-2E42-AC09-06DDCE8EA5B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AF193-5293-6548-A5C5-BFEEA0296D6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7175" y="0"/>
            <a:ext cx="725765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3556" y="0"/>
            <a:ext cx="7444887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3016" y="0"/>
            <a:ext cx="7772400" cy="677642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380" y="0"/>
            <a:ext cx="7772400" cy="574929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979" y="0"/>
            <a:ext cx="7772400" cy="58548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5816" y="0"/>
            <a:ext cx="7772400" cy="608457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999" y="0"/>
            <a:ext cx="1127000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106" y="0"/>
            <a:ext cx="1142379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未标注字体均为印刷在箱体外侧</a:t>
            </a:r>
            <a:endParaRPr lang="zh-CN" altLang="en-US"/>
          </a:p>
          <a:p>
            <a:r>
              <a:rPr lang="zh-CN" altLang="en-US"/>
              <a:t>所有墙体电源开关需设立一个总开关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WPS 演示</Application>
  <PresentationFormat>宽屏</PresentationFormat>
  <Paragraphs>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左学东</dc:creator>
  <cp:lastModifiedBy>HP</cp:lastModifiedBy>
  <cp:revision>4</cp:revision>
  <dcterms:created xsi:type="dcterms:W3CDTF">2025-03-18T10:09:00Z</dcterms:created>
  <dcterms:modified xsi:type="dcterms:W3CDTF">2025-04-01T02:13:14Z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1B60BC4CFA9A4B4EBA6960C0448B6B93_12</vt:lpwstr>
  </property>
  <property fmtid="{D5CDD505-2E9C-101B-9397-08002B2CF9AE}" pid="3" name="KSOProductBuildVer">
    <vt:lpwstr>2052-12.1.0.20305</vt:lpwstr>
  </property>
</Properties>
</file>